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"/>
  </p:notesMasterIdLst>
  <p:sldIdLst>
    <p:sldId id="256" r:id="rId2"/>
  </p:sldIdLst>
  <p:sldSz cx="43891200" cy="32004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810B"/>
    <a:srgbClr val="D59C0D"/>
    <a:srgbClr val="6D5007"/>
    <a:srgbClr val="F5CC67"/>
    <a:srgbClr val="F9E0A1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1D92EFD-7785-2226-0C39-CB699BF7B813}" v="2" dt="2025-04-15T16:50:29.501"/>
    <p1510:client id="{BD865645-FB2E-42FA-8557-BEBB8401C597}" v="187" dt="2025-04-16T02:59:26.2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516" autoAdjust="0"/>
  </p:normalViewPr>
  <p:slideViewPr>
    <p:cSldViewPr snapToGrid="0" snapToObjects="1">
      <p:cViewPr>
        <p:scale>
          <a:sx n="81" d="100"/>
          <a:sy n="81" d="100"/>
        </p:scale>
        <p:origin x="-9408" y="-6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microsoft.com/office/2016/11/relationships/changesInfo" Target="changesInfos/changesInfo1.xml"/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Relationship Id="rId9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hatge, Awadhoot Mukund" userId="S::amghatge@purdue.edu::4bb6b3fa-9ae8-4983-b5e4-41a174881314" providerId="AD" clId="Web-{71D92EFD-7785-2226-0C39-CB699BF7B813}"/>
    <pc:docChg chg="modSld">
      <pc:chgData name="Ghatge, Awadhoot Mukund" userId="S::amghatge@purdue.edu::4bb6b3fa-9ae8-4983-b5e4-41a174881314" providerId="AD" clId="Web-{71D92EFD-7785-2226-0C39-CB699BF7B813}" dt="2025-04-15T16:50:29.501" v="1"/>
      <pc:docMkLst>
        <pc:docMk/>
      </pc:docMkLst>
      <pc:sldChg chg="addSp delSp modSp">
        <pc:chgData name="Ghatge, Awadhoot Mukund" userId="S::amghatge@purdue.edu::4bb6b3fa-9ae8-4983-b5e4-41a174881314" providerId="AD" clId="Web-{71D92EFD-7785-2226-0C39-CB699BF7B813}" dt="2025-04-15T16:50:29.501" v="1"/>
        <pc:sldMkLst>
          <pc:docMk/>
          <pc:sldMk cId="76914611" sldId="256"/>
        </pc:sldMkLst>
        <pc:picChg chg="add del mod">
          <ac:chgData name="Ghatge, Awadhoot Mukund" userId="S::amghatge@purdue.edu::4bb6b3fa-9ae8-4983-b5e4-41a174881314" providerId="AD" clId="Web-{71D92EFD-7785-2226-0C39-CB699BF7B813}" dt="2025-04-15T16:50:29.501" v="1"/>
          <ac:picMkLst>
            <pc:docMk/>
            <pc:sldMk cId="76914611" sldId="256"/>
            <ac:picMk id="1219" creationId="{33F111F4-22B4-7E89-5DEE-146538CB856A}"/>
          </ac:picMkLst>
        </pc:picChg>
      </pc:sldChg>
    </pc:docChg>
  </pc:docChgLst>
  <pc:docChgLst>
    <pc:chgData name="Iyer, Sankaran Suresh" userId="e8fa5b0f-a63f-488f-8086-16674b65cdd8" providerId="ADAL" clId="{BD865645-FB2E-42FA-8557-BEBB8401C597}"/>
    <pc:docChg chg="undo redo custSel delSld modSld delMainMaster">
      <pc:chgData name="Iyer, Sankaran Suresh" userId="e8fa5b0f-a63f-488f-8086-16674b65cdd8" providerId="ADAL" clId="{BD865645-FB2E-42FA-8557-BEBB8401C597}" dt="2025-04-16T02:59:23.486" v="3934" actId="20577"/>
      <pc:docMkLst>
        <pc:docMk/>
      </pc:docMkLst>
      <pc:sldChg chg="addSp delSp modSp mod">
        <pc:chgData name="Iyer, Sankaran Suresh" userId="e8fa5b0f-a63f-488f-8086-16674b65cdd8" providerId="ADAL" clId="{BD865645-FB2E-42FA-8557-BEBB8401C597}" dt="2025-04-16T02:59:23.486" v="3934" actId="20577"/>
        <pc:sldMkLst>
          <pc:docMk/>
          <pc:sldMk cId="76914611" sldId="256"/>
        </pc:sldMkLst>
        <pc:spChg chg="add mod">
          <ac:chgData name="Iyer, Sankaran Suresh" userId="e8fa5b0f-a63f-488f-8086-16674b65cdd8" providerId="ADAL" clId="{BD865645-FB2E-42FA-8557-BEBB8401C597}" dt="2025-04-12T02:57:57.405" v="812" actId="1076"/>
          <ac:spMkLst>
            <pc:docMk/>
            <pc:sldMk cId="76914611" sldId="256"/>
            <ac:spMk id="3" creationId="{CDF43986-1B64-547F-B21B-DE26C8B61BDA}"/>
          </ac:spMkLst>
        </pc:spChg>
        <pc:spChg chg="mod">
          <ac:chgData name="Iyer, Sankaran Suresh" userId="e8fa5b0f-a63f-488f-8086-16674b65cdd8" providerId="ADAL" clId="{BD865645-FB2E-42FA-8557-BEBB8401C597}" dt="2025-04-11T01:16:04.849" v="43" actId="20577"/>
          <ac:spMkLst>
            <pc:docMk/>
            <pc:sldMk cId="76914611" sldId="256"/>
            <ac:spMk id="6" creationId="{00000000-0000-0000-0000-000000000000}"/>
          </ac:spMkLst>
        </pc:spChg>
        <pc:spChg chg="mod">
          <ac:chgData name="Iyer, Sankaran Suresh" userId="e8fa5b0f-a63f-488f-8086-16674b65cdd8" providerId="ADAL" clId="{BD865645-FB2E-42FA-8557-BEBB8401C597}" dt="2025-04-11T01:19:56.280" v="155" actId="113"/>
          <ac:spMkLst>
            <pc:docMk/>
            <pc:sldMk cId="76914611" sldId="256"/>
            <ac:spMk id="7" creationId="{00000000-0000-0000-0000-000000000000}"/>
          </ac:spMkLst>
        </pc:spChg>
        <pc:spChg chg="mod">
          <ac:chgData name="Iyer, Sankaran Suresh" userId="e8fa5b0f-a63f-488f-8086-16674b65cdd8" providerId="ADAL" clId="{BD865645-FB2E-42FA-8557-BEBB8401C597}" dt="2025-04-11T01:48:03.872" v="279" actId="1036"/>
          <ac:spMkLst>
            <pc:docMk/>
            <pc:sldMk cId="76914611" sldId="256"/>
            <ac:spMk id="8" creationId="{00000000-0000-0000-0000-000000000000}"/>
          </ac:spMkLst>
        </pc:spChg>
        <pc:spChg chg="add del mod">
          <ac:chgData name="Iyer, Sankaran Suresh" userId="e8fa5b0f-a63f-488f-8086-16674b65cdd8" providerId="ADAL" clId="{BD865645-FB2E-42FA-8557-BEBB8401C597}" dt="2025-04-12T02:54:45.217" v="694" actId="20577"/>
          <ac:spMkLst>
            <pc:docMk/>
            <pc:sldMk cId="76914611" sldId="256"/>
            <ac:spMk id="12" creationId="{3F40C10D-292E-09D2-2D03-6B7982448FAC}"/>
          </ac:spMkLst>
        </pc:spChg>
        <pc:spChg chg="add mod">
          <ac:chgData name="Iyer, Sankaran Suresh" userId="e8fa5b0f-a63f-488f-8086-16674b65cdd8" providerId="ADAL" clId="{BD865645-FB2E-42FA-8557-BEBB8401C597}" dt="2025-04-12T02:58:55.429" v="905" actId="1076"/>
          <ac:spMkLst>
            <pc:docMk/>
            <pc:sldMk cId="76914611" sldId="256"/>
            <ac:spMk id="13" creationId="{97C35D96-8797-D570-B1BF-22230E712A27}"/>
          </ac:spMkLst>
        </pc:spChg>
        <pc:spChg chg="add mod">
          <ac:chgData name="Iyer, Sankaran Suresh" userId="e8fa5b0f-a63f-488f-8086-16674b65cdd8" providerId="ADAL" clId="{BD865645-FB2E-42FA-8557-BEBB8401C597}" dt="2025-04-12T03:00:43.917" v="917" actId="1076"/>
          <ac:spMkLst>
            <pc:docMk/>
            <pc:sldMk cId="76914611" sldId="256"/>
            <ac:spMk id="14" creationId="{9FF4D4BF-8F3B-BBD1-4FE3-ECB580EBAA71}"/>
          </ac:spMkLst>
        </pc:spChg>
        <pc:spChg chg="add mod">
          <ac:chgData name="Iyer, Sankaran Suresh" userId="e8fa5b0f-a63f-488f-8086-16674b65cdd8" providerId="ADAL" clId="{BD865645-FB2E-42FA-8557-BEBB8401C597}" dt="2025-04-11T01:45:36.560" v="252" actId="20577"/>
          <ac:spMkLst>
            <pc:docMk/>
            <pc:sldMk cId="76914611" sldId="256"/>
            <ac:spMk id="15" creationId="{4A1E2E58-D74D-38C9-136D-BEC7C43165F0}"/>
          </ac:spMkLst>
        </pc:spChg>
        <pc:spChg chg="add mod">
          <ac:chgData name="Iyer, Sankaran Suresh" userId="e8fa5b0f-a63f-488f-8086-16674b65cdd8" providerId="ADAL" clId="{BD865645-FB2E-42FA-8557-BEBB8401C597}" dt="2025-04-11T01:48:26.504" v="300" actId="20577"/>
          <ac:spMkLst>
            <pc:docMk/>
            <pc:sldMk cId="76914611" sldId="256"/>
            <ac:spMk id="16" creationId="{4E964A05-F291-8554-C588-3BDB941CDCCE}"/>
          </ac:spMkLst>
        </pc:spChg>
        <pc:spChg chg="add mod">
          <ac:chgData name="Iyer, Sankaran Suresh" userId="e8fa5b0f-a63f-488f-8086-16674b65cdd8" providerId="ADAL" clId="{BD865645-FB2E-42FA-8557-BEBB8401C597}" dt="2025-04-15T01:02:39.424" v="1862" actId="20577"/>
          <ac:spMkLst>
            <pc:docMk/>
            <pc:sldMk cId="76914611" sldId="256"/>
            <ac:spMk id="17" creationId="{494D1062-33FA-2FEB-5F53-2427368280EC}"/>
          </ac:spMkLst>
        </pc:spChg>
        <pc:spChg chg="add mod">
          <ac:chgData name="Iyer, Sankaran Suresh" userId="e8fa5b0f-a63f-488f-8086-16674b65cdd8" providerId="ADAL" clId="{BD865645-FB2E-42FA-8557-BEBB8401C597}" dt="2025-04-11T01:59:04.714" v="344" actId="1076"/>
          <ac:spMkLst>
            <pc:docMk/>
            <pc:sldMk cId="76914611" sldId="256"/>
            <ac:spMk id="22" creationId="{99F35A4A-AFC4-66DE-C8D0-C3BC3B8EE65E}"/>
          </ac:spMkLst>
        </pc:spChg>
        <pc:spChg chg="add mod">
          <ac:chgData name="Iyer, Sankaran Suresh" userId="e8fa5b0f-a63f-488f-8086-16674b65cdd8" providerId="ADAL" clId="{BD865645-FB2E-42FA-8557-BEBB8401C597}" dt="2025-04-11T02:00:02.400" v="376" actId="20577"/>
          <ac:spMkLst>
            <pc:docMk/>
            <pc:sldMk cId="76914611" sldId="256"/>
            <ac:spMk id="23" creationId="{DEB92468-869D-6A12-E3DB-FD69AD620A0D}"/>
          </ac:spMkLst>
        </pc:spChg>
        <pc:spChg chg="add mod">
          <ac:chgData name="Iyer, Sankaran Suresh" userId="e8fa5b0f-a63f-488f-8086-16674b65cdd8" providerId="ADAL" clId="{BD865645-FB2E-42FA-8557-BEBB8401C597}" dt="2025-04-11T01:58:58.792" v="341" actId="14100"/>
          <ac:spMkLst>
            <pc:docMk/>
            <pc:sldMk cId="76914611" sldId="256"/>
            <ac:spMk id="24" creationId="{76F36F36-15CD-313A-CC7E-1EB2E81DF683}"/>
          </ac:spMkLst>
        </pc:spChg>
        <pc:spChg chg="add mod">
          <ac:chgData name="Iyer, Sankaran Suresh" userId="e8fa5b0f-a63f-488f-8086-16674b65cdd8" providerId="ADAL" clId="{BD865645-FB2E-42FA-8557-BEBB8401C597}" dt="2025-04-11T02:00:08.491" v="378" actId="1076"/>
          <ac:spMkLst>
            <pc:docMk/>
            <pc:sldMk cId="76914611" sldId="256"/>
            <ac:spMk id="25" creationId="{24EA3CC8-4CEF-A491-8C85-3DA5096B3D27}"/>
          </ac:spMkLst>
        </pc:spChg>
        <pc:spChg chg="add mod">
          <ac:chgData name="Iyer, Sankaran Suresh" userId="e8fa5b0f-a63f-488f-8086-16674b65cdd8" providerId="ADAL" clId="{BD865645-FB2E-42FA-8557-BEBB8401C597}" dt="2025-04-11T02:00:21.063" v="381" actId="14100"/>
          <ac:spMkLst>
            <pc:docMk/>
            <pc:sldMk cId="76914611" sldId="256"/>
            <ac:spMk id="26" creationId="{9AB4ACDE-F62C-CD61-2C8C-F4D94EF4FECE}"/>
          </ac:spMkLst>
        </pc:spChg>
        <pc:spChg chg="add mod">
          <ac:chgData name="Iyer, Sankaran Suresh" userId="e8fa5b0f-a63f-488f-8086-16674b65cdd8" providerId="ADAL" clId="{BD865645-FB2E-42FA-8557-BEBB8401C597}" dt="2025-04-11T02:05:39.344" v="390" actId="14100"/>
          <ac:spMkLst>
            <pc:docMk/>
            <pc:sldMk cId="76914611" sldId="256"/>
            <ac:spMk id="27" creationId="{A169DAC8-A9D5-982B-0558-5B783C4CCDF6}"/>
          </ac:spMkLst>
        </pc:spChg>
        <pc:spChg chg="add mod">
          <ac:chgData name="Iyer, Sankaran Suresh" userId="e8fa5b0f-a63f-488f-8086-16674b65cdd8" providerId="ADAL" clId="{BD865645-FB2E-42FA-8557-BEBB8401C597}" dt="2025-04-11T02:05:53.920" v="412" actId="20577"/>
          <ac:spMkLst>
            <pc:docMk/>
            <pc:sldMk cId="76914611" sldId="256"/>
            <ac:spMk id="28" creationId="{4B91BB16-E233-D225-354C-6642ABABB4BE}"/>
          </ac:spMkLst>
        </pc:spChg>
        <pc:spChg chg="add mod">
          <ac:chgData name="Iyer, Sankaran Suresh" userId="e8fa5b0f-a63f-488f-8086-16674b65cdd8" providerId="ADAL" clId="{BD865645-FB2E-42FA-8557-BEBB8401C597}" dt="2025-04-12T03:03:28.895" v="992" actId="1076"/>
          <ac:spMkLst>
            <pc:docMk/>
            <pc:sldMk cId="76914611" sldId="256"/>
            <ac:spMk id="29" creationId="{3915EFD0-B0E0-BED1-FC1B-DC88E70B5782}"/>
          </ac:spMkLst>
        </pc:spChg>
        <pc:spChg chg="add mod">
          <ac:chgData name="Iyer, Sankaran Suresh" userId="e8fa5b0f-a63f-488f-8086-16674b65cdd8" providerId="ADAL" clId="{BD865645-FB2E-42FA-8557-BEBB8401C597}" dt="2025-04-15T01:17:13.499" v="2051" actId="1076"/>
          <ac:spMkLst>
            <pc:docMk/>
            <pc:sldMk cId="76914611" sldId="256"/>
            <ac:spMk id="30" creationId="{0A4B202D-7A7D-4385-6F92-DEB8CBF0FCB6}"/>
          </ac:spMkLst>
        </pc:spChg>
        <pc:spChg chg="add mod">
          <ac:chgData name="Iyer, Sankaran Suresh" userId="e8fa5b0f-a63f-488f-8086-16674b65cdd8" providerId="ADAL" clId="{BD865645-FB2E-42FA-8557-BEBB8401C597}" dt="2025-04-11T02:07:14.792" v="474" actId="14100"/>
          <ac:spMkLst>
            <pc:docMk/>
            <pc:sldMk cId="76914611" sldId="256"/>
            <ac:spMk id="31" creationId="{74E16A41-783C-EC36-5F09-051748A08B6A}"/>
          </ac:spMkLst>
        </pc:spChg>
        <pc:spChg chg="add mod">
          <ac:chgData name="Iyer, Sankaran Suresh" userId="e8fa5b0f-a63f-488f-8086-16674b65cdd8" providerId="ADAL" clId="{BD865645-FB2E-42FA-8557-BEBB8401C597}" dt="2025-04-15T01:47:08.723" v="3158" actId="1076"/>
          <ac:spMkLst>
            <pc:docMk/>
            <pc:sldMk cId="76914611" sldId="256"/>
            <ac:spMk id="32" creationId="{CC8B16AC-6EF6-650D-98F9-7588BAB93C18}"/>
          </ac:spMkLst>
        </pc:spChg>
        <pc:spChg chg="add mod">
          <ac:chgData name="Iyer, Sankaran Suresh" userId="e8fa5b0f-a63f-488f-8086-16674b65cdd8" providerId="ADAL" clId="{BD865645-FB2E-42FA-8557-BEBB8401C597}" dt="2025-04-11T02:19:08.127" v="672" actId="1035"/>
          <ac:spMkLst>
            <pc:docMk/>
            <pc:sldMk cId="76914611" sldId="256"/>
            <ac:spMk id="33" creationId="{566FBF28-3A6F-6653-246D-299EB1B36D97}"/>
          </ac:spMkLst>
        </pc:spChg>
        <pc:spChg chg="add mod">
          <ac:chgData name="Iyer, Sankaran Suresh" userId="e8fa5b0f-a63f-488f-8086-16674b65cdd8" providerId="ADAL" clId="{BD865645-FB2E-42FA-8557-BEBB8401C597}" dt="2025-04-15T01:51:14.921" v="3341" actId="14100"/>
          <ac:spMkLst>
            <pc:docMk/>
            <pc:sldMk cId="76914611" sldId="256"/>
            <ac:spMk id="34" creationId="{94E4214D-2FBF-820F-1EB9-6C188E40EDFB}"/>
          </ac:spMkLst>
        </pc:spChg>
        <pc:spChg chg="add mod">
          <ac:chgData name="Iyer, Sankaran Suresh" userId="e8fa5b0f-a63f-488f-8086-16674b65cdd8" providerId="ADAL" clId="{BD865645-FB2E-42FA-8557-BEBB8401C597}" dt="2025-04-15T01:51:11.801" v="3340" actId="1076"/>
          <ac:spMkLst>
            <pc:docMk/>
            <pc:sldMk cId="76914611" sldId="256"/>
            <ac:spMk id="35" creationId="{D2F7E6ED-DC5C-A9EF-502F-FFAA5BC25DF2}"/>
          </ac:spMkLst>
        </pc:spChg>
        <pc:spChg chg="add del mod">
          <ac:chgData name="Iyer, Sankaran Suresh" userId="e8fa5b0f-a63f-488f-8086-16674b65cdd8" providerId="ADAL" clId="{BD865645-FB2E-42FA-8557-BEBB8401C597}" dt="2025-04-15T00:50:15.016" v="1259" actId="478"/>
          <ac:spMkLst>
            <pc:docMk/>
            <pc:sldMk cId="76914611" sldId="256"/>
            <ac:spMk id="36" creationId="{AF1FE8D4-0CE6-A062-10F5-19FC3A1E8858}"/>
          </ac:spMkLst>
        </pc:spChg>
        <pc:spChg chg="add mod">
          <ac:chgData name="Iyer, Sankaran Suresh" userId="e8fa5b0f-a63f-488f-8086-16674b65cdd8" providerId="ADAL" clId="{BD865645-FB2E-42FA-8557-BEBB8401C597}" dt="2025-04-15T02:05:41.237" v="3900" actId="1035"/>
          <ac:spMkLst>
            <pc:docMk/>
            <pc:sldMk cId="76914611" sldId="256"/>
            <ac:spMk id="37" creationId="{87AA72C6-E0D1-CBBE-FBE5-38473205E4FF}"/>
          </ac:spMkLst>
        </pc:spChg>
        <pc:spChg chg="add mod">
          <ac:chgData name="Iyer, Sankaran Suresh" userId="e8fa5b0f-a63f-488f-8086-16674b65cdd8" providerId="ADAL" clId="{BD865645-FB2E-42FA-8557-BEBB8401C597}" dt="2025-04-12T03:02:57.102" v="989" actId="14100"/>
          <ac:spMkLst>
            <pc:docMk/>
            <pc:sldMk cId="76914611" sldId="256"/>
            <ac:spMk id="40" creationId="{504BFF8F-14B2-F3DC-CEA1-F865B610FC65}"/>
          </ac:spMkLst>
        </pc:spChg>
        <pc:spChg chg="add mod">
          <ac:chgData name="Iyer, Sankaran Suresh" userId="e8fa5b0f-a63f-488f-8086-16674b65cdd8" providerId="ADAL" clId="{BD865645-FB2E-42FA-8557-BEBB8401C597}" dt="2025-04-15T01:29:08.294" v="2435" actId="20577"/>
          <ac:spMkLst>
            <pc:docMk/>
            <pc:sldMk cId="76914611" sldId="256"/>
            <ac:spMk id="41" creationId="{ACD390DB-8585-E70F-2129-99B6020A6FAE}"/>
          </ac:spMkLst>
        </pc:spChg>
        <pc:spChg chg="add mod">
          <ac:chgData name="Iyer, Sankaran Suresh" userId="e8fa5b0f-a63f-488f-8086-16674b65cdd8" providerId="ADAL" clId="{BD865645-FB2E-42FA-8557-BEBB8401C597}" dt="2025-04-12T03:04:55.621" v="1103" actId="20577"/>
          <ac:spMkLst>
            <pc:docMk/>
            <pc:sldMk cId="76914611" sldId="256"/>
            <ac:spMk id="43" creationId="{E0142BBB-1CBE-370D-4192-48026AE17C81}"/>
          </ac:spMkLst>
        </pc:spChg>
        <pc:spChg chg="add mod">
          <ac:chgData name="Iyer, Sankaran Suresh" userId="e8fa5b0f-a63f-488f-8086-16674b65cdd8" providerId="ADAL" clId="{BD865645-FB2E-42FA-8557-BEBB8401C597}" dt="2025-04-15T01:12:36.876" v="2004" actId="313"/>
          <ac:spMkLst>
            <pc:docMk/>
            <pc:sldMk cId="76914611" sldId="256"/>
            <ac:spMk id="44" creationId="{EB7D9551-D1CD-BBEF-CAB7-A55AA3134231}"/>
          </ac:spMkLst>
        </pc:spChg>
        <pc:spChg chg="add del mod">
          <ac:chgData name="Iyer, Sankaran Suresh" userId="e8fa5b0f-a63f-488f-8086-16674b65cdd8" providerId="ADAL" clId="{BD865645-FB2E-42FA-8557-BEBB8401C597}" dt="2025-04-15T01:28:19.937" v="2420" actId="478"/>
          <ac:spMkLst>
            <pc:docMk/>
            <pc:sldMk cId="76914611" sldId="256"/>
            <ac:spMk id="50" creationId="{149669C5-42D0-E397-EE32-1873BF25C4F5}"/>
          </ac:spMkLst>
        </pc:spChg>
        <pc:spChg chg="add mod">
          <ac:chgData name="Iyer, Sankaran Suresh" userId="e8fa5b0f-a63f-488f-8086-16674b65cdd8" providerId="ADAL" clId="{BD865645-FB2E-42FA-8557-BEBB8401C597}" dt="2025-04-15T01:16:33.833" v="2047" actId="20577"/>
          <ac:spMkLst>
            <pc:docMk/>
            <pc:sldMk cId="76914611" sldId="256"/>
            <ac:spMk id="60" creationId="{75DC12C6-166A-D0E8-DB94-65F714F7E59C}"/>
          </ac:spMkLst>
        </pc:spChg>
        <pc:spChg chg="add mod">
          <ac:chgData name="Iyer, Sankaran Suresh" userId="e8fa5b0f-a63f-488f-8086-16674b65cdd8" providerId="ADAL" clId="{BD865645-FB2E-42FA-8557-BEBB8401C597}" dt="2025-04-15T01:25:27.256" v="2411" actId="20577"/>
          <ac:spMkLst>
            <pc:docMk/>
            <pc:sldMk cId="76914611" sldId="256"/>
            <ac:spMk id="1024" creationId="{B3939CEB-DF86-D180-BBBA-91D223318AAF}"/>
          </ac:spMkLst>
        </pc:spChg>
        <pc:spChg chg="add mod">
          <ac:chgData name="Iyer, Sankaran Suresh" userId="e8fa5b0f-a63f-488f-8086-16674b65cdd8" providerId="ADAL" clId="{BD865645-FB2E-42FA-8557-BEBB8401C597}" dt="2025-04-15T01:29:23.841" v="2437" actId="1076"/>
          <ac:spMkLst>
            <pc:docMk/>
            <pc:sldMk cId="76914611" sldId="256"/>
            <ac:spMk id="1030" creationId="{918436B2-FCD4-C4E7-A1AF-4F1258FDCA22}"/>
          </ac:spMkLst>
        </pc:spChg>
        <pc:spChg chg="add mod">
          <ac:chgData name="Iyer, Sankaran Suresh" userId="e8fa5b0f-a63f-488f-8086-16674b65cdd8" providerId="ADAL" clId="{BD865645-FB2E-42FA-8557-BEBB8401C597}" dt="2025-04-15T01:32:30.913" v="2500" actId="1076"/>
          <ac:spMkLst>
            <pc:docMk/>
            <pc:sldMk cId="76914611" sldId="256"/>
            <ac:spMk id="1037" creationId="{88E56854-3A73-A290-7420-B35769E768BF}"/>
          </ac:spMkLst>
        </pc:spChg>
        <pc:spChg chg="add mod">
          <ac:chgData name="Iyer, Sankaran Suresh" userId="e8fa5b0f-a63f-488f-8086-16674b65cdd8" providerId="ADAL" clId="{BD865645-FB2E-42FA-8557-BEBB8401C597}" dt="2025-04-15T01:35:44.771" v="2705" actId="115"/>
          <ac:spMkLst>
            <pc:docMk/>
            <pc:sldMk cId="76914611" sldId="256"/>
            <ac:spMk id="1038" creationId="{FBC9B898-0629-4FC5-83AD-0763776FC817}"/>
          </ac:spMkLst>
        </pc:spChg>
        <pc:spChg chg="add mod">
          <ac:chgData name="Iyer, Sankaran Suresh" userId="e8fa5b0f-a63f-488f-8086-16674b65cdd8" providerId="ADAL" clId="{BD865645-FB2E-42FA-8557-BEBB8401C597}" dt="2025-04-15T01:46:40.169" v="3151" actId="1076"/>
          <ac:spMkLst>
            <pc:docMk/>
            <pc:sldMk cId="76914611" sldId="256"/>
            <ac:spMk id="1051" creationId="{CD1FDC09-60D7-E023-DB0E-A17A6258D53A}"/>
          </ac:spMkLst>
        </pc:spChg>
        <pc:spChg chg="add mod">
          <ac:chgData name="Iyer, Sankaran Suresh" userId="e8fa5b0f-a63f-488f-8086-16674b65cdd8" providerId="ADAL" clId="{BD865645-FB2E-42FA-8557-BEBB8401C597}" dt="2025-04-15T01:46:46.625" v="3153" actId="1076"/>
          <ac:spMkLst>
            <pc:docMk/>
            <pc:sldMk cId="76914611" sldId="256"/>
            <ac:spMk id="1054" creationId="{83DF75DB-D6D9-8B4B-DBC4-A2ED1DCC5E6C}"/>
          </ac:spMkLst>
        </pc:spChg>
        <pc:spChg chg="add mod">
          <ac:chgData name="Iyer, Sankaran Suresh" userId="e8fa5b0f-a63f-488f-8086-16674b65cdd8" providerId="ADAL" clId="{BD865645-FB2E-42FA-8557-BEBB8401C597}" dt="2025-04-15T01:46:57.266" v="3154" actId="1076"/>
          <ac:spMkLst>
            <pc:docMk/>
            <pc:sldMk cId="76914611" sldId="256"/>
            <ac:spMk id="1060" creationId="{FD24649B-97D4-FC72-6E08-EDBEF5B788BB}"/>
          </ac:spMkLst>
        </pc:spChg>
        <pc:spChg chg="add mod">
          <ac:chgData name="Iyer, Sankaran Suresh" userId="e8fa5b0f-a63f-488f-8086-16674b65cdd8" providerId="ADAL" clId="{BD865645-FB2E-42FA-8557-BEBB8401C597}" dt="2025-04-15T01:47:21.585" v="3160" actId="1076"/>
          <ac:spMkLst>
            <pc:docMk/>
            <pc:sldMk cId="76914611" sldId="256"/>
            <ac:spMk id="1062" creationId="{713F8AFA-74F4-00F0-C06E-48C3C06DC911}"/>
          </ac:spMkLst>
        </pc:spChg>
        <pc:spChg chg="add mod">
          <ac:chgData name="Iyer, Sankaran Suresh" userId="e8fa5b0f-a63f-488f-8086-16674b65cdd8" providerId="ADAL" clId="{BD865645-FB2E-42FA-8557-BEBB8401C597}" dt="2025-04-15T01:47:31.569" v="3162" actId="1076"/>
          <ac:spMkLst>
            <pc:docMk/>
            <pc:sldMk cId="76914611" sldId="256"/>
            <ac:spMk id="1070" creationId="{1489CA6E-4FE0-84DA-FCA6-65240B95B9C7}"/>
          </ac:spMkLst>
        </pc:spChg>
        <pc:spChg chg="add mod">
          <ac:chgData name="Iyer, Sankaran Suresh" userId="e8fa5b0f-a63f-488f-8086-16674b65cdd8" providerId="ADAL" clId="{BD865645-FB2E-42FA-8557-BEBB8401C597}" dt="2025-04-15T01:47:45.162" v="3164" actId="1076"/>
          <ac:spMkLst>
            <pc:docMk/>
            <pc:sldMk cId="76914611" sldId="256"/>
            <ac:spMk id="1072" creationId="{E0C426FC-343C-E717-AF8A-80231413B0AB}"/>
          </ac:spMkLst>
        </pc:spChg>
        <pc:spChg chg="add mod">
          <ac:chgData name="Iyer, Sankaran Suresh" userId="e8fa5b0f-a63f-488f-8086-16674b65cdd8" providerId="ADAL" clId="{BD865645-FB2E-42FA-8557-BEBB8401C597}" dt="2025-04-15T01:50:26.649" v="3287" actId="20577"/>
          <ac:spMkLst>
            <pc:docMk/>
            <pc:sldMk cId="76914611" sldId="256"/>
            <ac:spMk id="1092" creationId="{300814D6-5AA0-9E75-C341-FB283E8733CA}"/>
          </ac:spMkLst>
        </pc:spChg>
        <pc:spChg chg="add mod">
          <ac:chgData name="Iyer, Sankaran Suresh" userId="e8fa5b0f-a63f-488f-8086-16674b65cdd8" providerId="ADAL" clId="{BD865645-FB2E-42FA-8557-BEBB8401C597}" dt="2025-04-15T02:06:22.565" v="3903" actId="1076"/>
          <ac:spMkLst>
            <pc:docMk/>
            <pc:sldMk cId="76914611" sldId="256"/>
            <ac:spMk id="1095" creationId="{DD1A453E-D082-ABB7-71C3-9690BF31160E}"/>
          </ac:spMkLst>
        </pc:spChg>
        <pc:spChg chg="add mod">
          <ac:chgData name="Iyer, Sankaran Suresh" userId="e8fa5b0f-a63f-488f-8086-16674b65cdd8" providerId="ADAL" clId="{BD865645-FB2E-42FA-8557-BEBB8401C597}" dt="2025-04-15T02:06:22.565" v="3903" actId="1076"/>
          <ac:spMkLst>
            <pc:docMk/>
            <pc:sldMk cId="76914611" sldId="256"/>
            <ac:spMk id="1107" creationId="{8651C2E0-A657-EFCB-6F14-605563D2593D}"/>
          </ac:spMkLst>
        </pc:spChg>
        <pc:spChg chg="add mod">
          <ac:chgData name="Iyer, Sankaran Suresh" userId="e8fa5b0f-a63f-488f-8086-16674b65cdd8" providerId="ADAL" clId="{BD865645-FB2E-42FA-8557-BEBB8401C597}" dt="2025-04-15T02:06:22.565" v="3903" actId="1076"/>
          <ac:spMkLst>
            <pc:docMk/>
            <pc:sldMk cId="76914611" sldId="256"/>
            <ac:spMk id="1144" creationId="{6C5B143F-0A75-9BBD-EC26-277F3940F3FE}"/>
          </ac:spMkLst>
        </pc:spChg>
        <pc:spChg chg="add mod">
          <ac:chgData name="Iyer, Sankaran Suresh" userId="e8fa5b0f-a63f-488f-8086-16674b65cdd8" providerId="ADAL" clId="{BD865645-FB2E-42FA-8557-BEBB8401C597}" dt="2025-04-15T02:06:22.565" v="3903" actId="1076"/>
          <ac:spMkLst>
            <pc:docMk/>
            <pc:sldMk cId="76914611" sldId="256"/>
            <ac:spMk id="1146" creationId="{85A2FA62-6031-9BD9-0704-5ED4C74308DA}"/>
          </ac:spMkLst>
        </pc:spChg>
        <pc:spChg chg="add mod">
          <ac:chgData name="Iyer, Sankaran Suresh" userId="e8fa5b0f-a63f-488f-8086-16674b65cdd8" providerId="ADAL" clId="{BD865645-FB2E-42FA-8557-BEBB8401C597}" dt="2025-04-15T02:06:22.565" v="3903" actId="1076"/>
          <ac:spMkLst>
            <pc:docMk/>
            <pc:sldMk cId="76914611" sldId="256"/>
            <ac:spMk id="1149" creationId="{9F074F56-4823-EF64-176C-EA6B1ECBF9E9}"/>
          </ac:spMkLst>
        </pc:spChg>
        <pc:spChg chg="add mod">
          <ac:chgData name="Iyer, Sankaran Suresh" userId="e8fa5b0f-a63f-488f-8086-16674b65cdd8" providerId="ADAL" clId="{BD865645-FB2E-42FA-8557-BEBB8401C597}" dt="2025-04-15T02:06:22.565" v="3903" actId="1076"/>
          <ac:spMkLst>
            <pc:docMk/>
            <pc:sldMk cId="76914611" sldId="256"/>
            <ac:spMk id="1150" creationId="{C8169C45-B0AE-4518-FF67-A6009FFF8211}"/>
          </ac:spMkLst>
        </pc:spChg>
        <pc:spChg chg="add mod">
          <ac:chgData name="Iyer, Sankaran Suresh" userId="e8fa5b0f-a63f-488f-8086-16674b65cdd8" providerId="ADAL" clId="{BD865645-FB2E-42FA-8557-BEBB8401C597}" dt="2025-04-15T02:06:22.565" v="3903" actId="1076"/>
          <ac:spMkLst>
            <pc:docMk/>
            <pc:sldMk cId="76914611" sldId="256"/>
            <ac:spMk id="1153" creationId="{38CB16DA-D2D9-C93A-7547-2CFB5F4CC9C8}"/>
          </ac:spMkLst>
        </pc:spChg>
        <pc:spChg chg="mod">
          <ac:chgData name="Iyer, Sankaran Suresh" userId="e8fa5b0f-a63f-488f-8086-16674b65cdd8" providerId="ADAL" clId="{BD865645-FB2E-42FA-8557-BEBB8401C597}" dt="2025-04-15T19:57:55.044" v="3915" actId="12"/>
          <ac:spMkLst>
            <pc:docMk/>
            <pc:sldMk cId="76914611" sldId="256"/>
            <ac:spMk id="1158" creationId="{5AAB378C-A078-1180-9104-85CFD2410B12}"/>
          </ac:spMkLst>
        </pc:spChg>
        <pc:spChg chg="add mod">
          <ac:chgData name="Iyer, Sankaran Suresh" userId="e8fa5b0f-a63f-488f-8086-16674b65cdd8" providerId="ADAL" clId="{BD865645-FB2E-42FA-8557-BEBB8401C597}" dt="2025-04-15T02:06:22.565" v="3903" actId="1076"/>
          <ac:spMkLst>
            <pc:docMk/>
            <pc:sldMk cId="76914611" sldId="256"/>
            <ac:spMk id="1162" creationId="{68603FDD-29DB-7E83-E05D-D983410C0D19}"/>
          </ac:spMkLst>
        </pc:spChg>
        <pc:spChg chg="mod">
          <ac:chgData name="Iyer, Sankaran Suresh" userId="e8fa5b0f-a63f-488f-8086-16674b65cdd8" providerId="ADAL" clId="{BD865645-FB2E-42FA-8557-BEBB8401C597}" dt="2025-04-15T01:48:42.449" v="3224" actId="20577"/>
          <ac:spMkLst>
            <pc:docMk/>
            <pc:sldMk cId="76914611" sldId="256"/>
            <ac:spMk id="1178" creationId="{2D9DA700-5A14-158C-0B47-B66CDF3418C7}"/>
          </ac:spMkLst>
        </pc:spChg>
        <pc:spChg chg="mod">
          <ac:chgData name="Iyer, Sankaran Suresh" userId="e8fa5b0f-a63f-488f-8086-16674b65cdd8" providerId="ADAL" clId="{BD865645-FB2E-42FA-8557-BEBB8401C597}" dt="2025-04-15T01:49:11.849" v="3237" actId="1076"/>
          <ac:spMkLst>
            <pc:docMk/>
            <pc:sldMk cId="76914611" sldId="256"/>
            <ac:spMk id="1194" creationId="{14EEFB98-4B15-F7DB-AE55-804B0CE4F237}"/>
          </ac:spMkLst>
        </pc:spChg>
        <pc:spChg chg="mod">
          <ac:chgData name="Iyer, Sankaran Suresh" userId="e8fa5b0f-a63f-488f-8086-16674b65cdd8" providerId="ADAL" clId="{BD865645-FB2E-42FA-8557-BEBB8401C597}" dt="2025-04-15T01:48:50.321" v="3226" actId="1076"/>
          <ac:spMkLst>
            <pc:docMk/>
            <pc:sldMk cId="76914611" sldId="256"/>
            <ac:spMk id="1196" creationId="{1B5DF3DD-4C93-C8BF-DC3F-5FA24E252B06}"/>
          </ac:spMkLst>
        </pc:spChg>
        <pc:spChg chg="mod">
          <ac:chgData name="Iyer, Sankaran Suresh" userId="e8fa5b0f-a63f-488f-8086-16674b65cdd8" providerId="ADAL" clId="{BD865645-FB2E-42FA-8557-BEBB8401C597}" dt="2025-04-15T01:50:17.473" v="3263" actId="1076"/>
          <ac:spMkLst>
            <pc:docMk/>
            <pc:sldMk cId="76914611" sldId="256"/>
            <ac:spMk id="1200" creationId="{011E51D9-61E2-7199-27E1-EB9B12883D53}"/>
          </ac:spMkLst>
        </pc:spChg>
        <pc:graphicFrameChg chg="add del mod modGraphic">
          <ac:chgData name="Iyer, Sankaran Suresh" userId="e8fa5b0f-a63f-488f-8086-16674b65cdd8" providerId="ADAL" clId="{BD865645-FB2E-42FA-8557-BEBB8401C597}" dt="2025-04-15T01:30:48.173" v="2455" actId="478"/>
          <ac:graphicFrameMkLst>
            <pc:docMk/>
            <pc:sldMk cId="76914611" sldId="256"/>
            <ac:graphicFrameMk id="1032" creationId="{F4D78EE0-214D-03ED-8A1B-55F8521A5B79}"/>
          </ac:graphicFrameMkLst>
        </pc:graphicFrameChg>
        <pc:graphicFrameChg chg="mod modGraphic">
          <ac:chgData name="Iyer, Sankaran Suresh" userId="e8fa5b0f-a63f-488f-8086-16674b65cdd8" providerId="ADAL" clId="{BD865645-FB2E-42FA-8557-BEBB8401C597}" dt="2025-04-16T02:59:23.486" v="3934" actId="20577"/>
          <ac:graphicFrameMkLst>
            <pc:docMk/>
            <pc:sldMk cId="76914611" sldId="256"/>
            <ac:graphicFrameMk id="1180" creationId="{4BDF0583-B5D9-1EFE-1B69-4EDEFB30719C}"/>
          </ac:graphicFrameMkLst>
        </pc:graphicFrameChg>
        <pc:picChg chg="add mod">
          <ac:chgData name="Iyer, Sankaran Suresh" userId="e8fa5b0f-a63f-488f-8086-16674b65cdd8" providerId="ADAL" clId="{BD865645-FB2E-42FA-8557-BEBB8401C597}" dt="2025-04-11T01:17:22.873" v="48" actId="1076"/>
          <ac:picMkLst>
            <pc:docMk/>
            <pc:sldMk cId="76914611" sldId="256"/>
            <ac:picMk id="2" creationId="{B4CBAD2C-D393-C2CA-CFAF-9CDF14F2BE31}"/>
          </ac:picMkLst>
        </pc:picChg>
        <pc:picChg chg="add mod">
          <ac:chgData name="Iyer, Sankaran Suresh" userId="e8fa5b0f-a63f-488f-8086-16674b65cdd8" providerId="ADAL" clId="{BD865645-FB2E-42FA-8557-BEBB8401C597}" dt="2025-04-15T01:01:26.728" v="1833" actId="1076"/>
          <ac:picMkLst>
            <pc:docMk/>
            <pc:sldMk cId="76914611" sldId="256"/>
            <ac:picMk id="9" creationId="{4AC359CC-ED08-32FA-5FD7-A4FCBF165B90}"/>
          </ac:picMkLst>
        </pc:picChg>
        <pc:picChg chg="add mod">
          <ac:chgData name="Iyer, Sankaran Suresh" userId="e8fa5b0f-a63f-488f-8086-16674b65cdd8" providerId="ADAL" clId="{BD865645-FB2E-42FA-8557-BEBB8401C597}" dt="2025-04-12T02:57:29.341" v="769" actId="1076"/>
          <ac:picMkLst>
            <pc:docMk/>
            <pc:sldMk cId="76914611" sldId="256"/>
            <ac:picMk id="10" creationId="{4852C3F2-7FBB-9B61-7B34-E6B95D6C2CBD}"/>
          </ac:picMkLst>
        </pc:picChg>
        <pc:picChg chg="add mod modCrop">
          <ac:chgData name="Iyer, Sankaran Suresh" userId="e8fa5b0f-a63f-488f-8086-16674b65cdd8" providerId="ADAL" clId="{BD865645-FB2E-42FA-8557-BEBB8401C597}" dt="2025-04-11T01:19:12.729" v="78" actId="1076"/>
          <ac:picMkLst>
            <pc:docMk/>
            <pc:sldMk cId="76914611" sldId="256"/>
            <ac:picMk id="11" creationId="{79C36DFE-2470-CDF2-1FC4-F71A94AA512E}"/>
          </ac:picMkLst>
        </pc:picChg>
        <pc:picChg chg="add mod">
          <ac:chgData name="Iyer, Sankaran Suresh" userId="e8fa5b0f-a63f-488f-8086-16674b65cdd8" providerId="ADAL" clId="{BD865645-FB2E-42FA-8557-BEBB8401C597}" dt="2025-04-15T19:56:04.262" v="3914" actId="14100"/>
          <ac:picMkLst>
            <pc:docMk/>
            <pc:sldMk cId="76914611" sldId="256"/>
            <ac:picMk id="36" creationId="{70792B34-6568-6402-C19D-FC7198C75AC8}"/>
          </ac:picMkLst>
        </pc:picChg>
        <pc:picChg chg="add mod">
          <ac:chgData name="Iyer, Sankaran Suresh" userId="e8fa5b0f-a63f-488f-8086-16674b65cdd8" providerId="ADAL" clId="{BD865645-FB2E-42FA-8557-BEBB8401C597}" dt="2025-04-12T03:01:42.846" v="932" actId="14861"/>
          <ac:picMkLst>
            <pc:docMk/>
            <pc:sldMk cId="76914611" sldId="256"/>
            <ac:picMk id="38" creationId="{045A266B-1B64-6FE3-7C14-74A0FFABD004}"/>
          </ac:picMkLst>
        </pc:picChg>
        <pc:picChg chg="add mod">
          <ac:chgData name="Iyer, Sankaran Suresh" userId="e8fa5b0f-a63f-488f-8086-16674b65cdd8" providerId="ADAL" clId="{BD865645-FB2E-42FA-8557-BEBB8401C597}" dt="2025-04-12T03:04:59.606" v="1111" actId="1035"/>
          <ac:picMkLst>
            <pc:docMk/>
            <pc:sldMk cId="76914611" sldId="256"/>
            <ac:picMk id="42" creationId="{1194728E-AFDF-7813-DD61-05DB86AE1A12}"/>
          </ac:picMkLst>
        </pc:picChg>
        <pc:picChg chg="add mod">
          <ac:chgData name="Iyer, Sankaran Suresh" userId="e8fa5b0f-a63f-488f-8086-16674b65cdd8" providerId="ADAL" clId="{BD865645-FB2E-42FA-8557-BEBB8401C597}" dt="2025-04-15T01:18:04.879" v="2055" actId="1076"/>
          <ac:picMkLst>
            <pc:docMk/>
            <pc:sldMk cId="76914611" sldId="256"/>
            <ac:picMk id="63" creationId="{AAEBE121-AC0E-6BF5-199B-247B74BE9216}"/>
          </ac:picMkLst>
        </pc:picChg>
        <pc:picChg chg="add mod">
          <ac:chgData name="Iyer, Sankaran Suresh" userId="e8fa5b0f-a63f-488f-8086-16674b65cdd8" providerId="ADAL" clId="{BD865645-FB2E-42FA-8557-BEBB8401C597}" dt="2025-04-12T03:19:39.707" v="1121" actId="1076"/>
          <ac:picMkLst>
            <pc:docMk/>
            <pc:sldMk cId="76914611" sldId="256"/>
            <ac:picMk id="1026" creationId="{622602E3-4587-1BD5-B3AE-276BEF253F02}"/>
          </ac:picMkLst>
        </pc:picChg>
        <pc:picChg chg="add mod">
          <ac:chgData name="Iyer, Sankaran Suresh" userId="e8fa5b0f-a63f-488f-8086-16674b65cdd8" providerId="ADAL" clId="{BD865645-FB2E-42FA-8557-BEBB8401C597}" dt="2025-04-15T01:32:28.793" v="2499" actId="1076"/>
          <ac:picMkLst>
            <pc:docMk/>
            <pc:sldMk cId="76914611" sldId="256"/>
            <ac:picMk id="1034" creationId="{8C77293B-05C5-F70B-F0F6-D6481E90512E}"/>
          </ac:picMkLst>
        </pc:picChg>
        <pc:picChg chg="add del mod">
          <ac:chgData name="Iyer, Sankaran Suresh" userId="e8fa5b0f-a63f-488f-8086-16674b65cdd8" providerId="ADAL" clId="{BD865645-FB2E-42FA-8557-BEBB8401C597}" dt="2025-04-15T01:34:37.569" v="2680" actId="478"/>
          <ac:picMkLst>
            <pc:docMk/>
            <pc:sldMk cId="76914611" sldId="256"/>
            <ac:picMk id="1042" creationId="{5710F8DF-C195-F14B-4692-E32E5C472F49}"/>
          </ac:picMkLst>
        </pc:picChg>
        <pc:picChg chg="add mod">
          <ac:chgData name="Iyer, Sankaran Suresh" userId="e8fa5b0f-a63f-488f-8086-16674b65cdd8" providerId="ADAL" clId="{BD865645-FB2E-42FA-8557-BEBB8401C597}" dt="2025-04-15T01:35:02.817" v="2683" actId="1076"/>
          <ac:picMkLst>
            <pc:docMk/>
            <pc:sldMk cId="76914611" sldId="256"/>
            <ac:picMk id="1046" creationId="{F01ABF88-FAB7-8875-2793-EDA10FF152BA}"/>
          </ac:picMkLst>
        </pc:picChg>
        <pc:picChg chg="add mod">
          <ac:chgData name="Iyer, Sankaran Suresh" userId="e8fa5b0f-a63f-488f-8086-16674b65cdd8" providerId="ADAL" clId="{BD865645-FB2E-42FA-8557-BEBB8401C597}" dt="2025-04-15T01:46:43.129" v="3152" actId="1076"/>
          <ac:picMkLst>
            <pc:docMk/>
            <pc:sldMk cId="76914611" sldId="256"/>
            <ac:picMk id="1048" creationId="{B84DE6D6-3C9F-8206-0CE2-528D59EE3A78}"/>
          </ac:picMkLst>
        </pc:picChg>
        <pc:picChg chg="add mod">
          <ac:chgData name="Iyer, Sankaran Suresh" userId="e8fa5b0f-a63f-488f-8086-16674b65cdd8" providerId="ADAL" clId="{BD865645-FB2E-42FA-8557-BEBB8401C597}" dt="2025-04-15T01:47:12.680" v="3159" actId="1076"/>
          <ac:picMkLst>
            <pc:docMk/>
            <pc:sldMk cId="76914611" sldId="256"/>
            <ac:picMk id="1056" creationId="{525E2ADB-F3B6-F354-E346-F7ADBCDC0591}"/>
          </ac:picMkLst>
        </pc:picChg>
        <pc:picChg chg="add mod">
          <ac:chgData name="Iyer, Sankaran Suresh" userId="e8fa5b0f-a63f-488f-8086-16674b65cdd8" providerId="ADAL" clId="{BD865645-FB2E-42FA-8557-BEBB8401C597}" dt="2025-04-15T01:46:59.367" v="3155" actId="1076"/>
          <ac:picMkLst>
            <pc:docMk/>
            <pc:sldMk cId="76914611" sldId="256"/>
            <ac:picMk id="1058" creationId="{D8A126D4-DC58-8477-1B1E-F2716C4AC243}"/>
          </ac:picMkLst>
        </pc:picChg>
        <pc:picChg chg="add mod">
          <ac:chgData name="Iyer, Sankaran Suresh" userId="e8fa5b0f-a63f-488f-8086-16674b65cdd8" providerId="ADAL" clId="{BD865645-FB2E-42FA-8557-BEBB8401C597}" dt="2025-04-15T01:47:28.082" v="3161" actId="1076"/>
          <ac:picMkLst>
            <pc:docMk/>
            <pc:sldMk cId="76914611" sldId="256"/>
            <ac:picMk id="1065" creationId="{245D41B6-9918-7B58-8C08-6A9584E70D6D}"/>
          </ac:picMkLst>
        </pc:picChg>
        <pc:picChg chg="add mod">
          <ac:chgData name="Iyer, Sankaran Suresh" userId="e8fa5b0f-a63f-488f-8086-16674b65cdd8" providerId="ADAL" clId="{BD865645-FB2E-42FA-8557-BEBB8401C597}" dt="2025-04-15T01:47:37.007" v="3163" actId="1076"/>
          <ac:picMkLst>
            <pc:docMk/>
            <pc:sldMk cId="76914611" sldId="256"/>
            <ac:picMk id="1068" creationId="{9C0CAF84-83F8-91D9-4DBA-1431A6320337}"/>
          </ac:picMkLst>
        </pc:picChg>
        <pc:picChg chg="add mod">
          <ac:chgData name="Iyer, Sankaran Suresh" userId="e8fa5b0f-a63f-488f-8086-16674b65cdd8" providerId="ADAL" clId="{BD865645-FB2E-42FA-8557-BEBB8401C597}" dt="2025-04-15T01:47:50.705" v="3165" actId="1076"/>
          <ac:picMkLst>
            <pc:docMk/>
            <pc:sldMk cId="76914611" sldId="256"/>
            <ac:picMk id="1073" creationId="{A156EBC9-74A6-D1C1-6C17-5D5B9E34A1D3}"/>
          </ac:picMkLst>
        </pc:picChg>
        <pc:picChg chg="add mod">
          <ac:chgData name="Iyer, Sankaran Suresh" userId="e8fa5b0f-a63f-488f-8086-16674b65cdd8" providerId="ADAL" clId="{BD865645-FB2E-42FA-8557-BEBB8401C597}" dt="2025-04-15T01:50:10.402" v="3261" actId="1076"/>
          <ac:picMkLst>
            <pc:docMk/>
            <pc:sldMk cId="76914611" sldId="256"/>
            <ac:picMk id="1090" creationId="{E45FEB2C-7CFD-0F31-CC7B-DFD7F546DA68}"/>
          </ac:picMkLst>
        </pc:picChg>
        <pc:picChg chg="add mod">
          <ac:chgData name="Iyer, Sankaran Suresh" userId="e8fa5b0f-a63f-488f-8086-16674b65cdd8" providerId="ADAL" clId="{BD865645-FB2E-42FA-8557-BEBB8401C597}" dt="2025-04-15T01:59:10.513" v="3561" actId="1076"/>
          <ac:picMkLst>
            <pc:docMk/>
            <pc:sldMk cId="76914611" sldId="256"/>
            <ac:picMk id="1094" creationId="{217D2D48-0E75-B41A-844A-3BD23987611A}"/>
          </ac:picMkLst>
        </pc:picChg>
        <pc:picChg chg="add mod">
          <ac:chgData name="Iyer, Sankaran Suresh" userId="e8fa5b0f-a63f-488f-8086-16674b65cdd8" providerId="ADAL" clId="{BD865645-FB2E-42FA-8557-BEBB8401C597}" dt="2025-04-15T02:06:22.565" v="3903" actId="1076"/>
          <ac:picMkLst>
            <pc:docMk/>
            <pc:sldMk cId="76914611" sldId="256"/>
            <ac:picMk id="1122" creationId="{ED5B9D9F-2664-33F2-DDA9-4D0CCE75A97E}"/>
          </ac:picMkLst>
        </pc:picChg>
        <pc:picChg chg="add mod">
          <ac:chgData name="Iyer, Sankaran Suresh" userId="e8fa5b0f-a63f-488f-8086-16674b65cdd8" providerId="ADAL" clId="{BD865645-FB2E-42FA-8557-BEBB8401C597}" dt="2025-04-15T02:01:15.274" v="3696" actId="1076"/>
          <ac:picMkLst>
            <pc:docMk/>
            <pc:sldMk cId="76914611" sldId="256"/>
            <ac:picMk id="1148" creationId="{3AB6FAF3-3D7E-5D23-1587-8AD8EC5B8CD0}"/>
          </ac:picMkLst>
        </pc:picChg>
        <pc:picChg chg="add mod">
          <ac:chgData name="Iyer, Sankaran Suresh" userId="e8fa5b0f-a63f-488f-8086-16674b65cdd8" providerId="ADAL" clId="{BD865645-FB2E-42FA-8557-BEBB8401C597}" dt="2025-04-15T02:06:22.565" v="3903" actId="1076"/>
          <ac:picMkLst>
            <pc:docMk/>
            <pc:sldMk cId="76914611" sldId="256"/>
            <ac:picMk id="1152" creationId="{CA7859BA-2967-801C-DD4F-AB8814F89CDD}"/>
          </ac:picMkLst>
        </pc:picChg>
        <pc:picChg chg="del">
          <ac:chgData name="Iyer, Sankaran Suresh" userId="e8fa5b0f-a63f-488f-8086-16674b65cdd8" providerId="ADAL" clId="{BD865645-FB2E-42FA-8557-BEBB8401C597}" dt="2025-04-15T19:55:33.175" v="3905" actId="478"/>
          <ac:picMkLst>
            <pc:docMk/>
            <pc:sldMk cId="76914611" sldId="256"/>
            <ac:picMk id="1168" creationId="{D2250549-D4C7-6C6F-E4DF-F7CD937D91F2}"/>
          </ac:picMkLst>
        </pc:picChg>
        <pc:picChg chg="mod">
          <ac:chgData name="Iyer, Sankaran Suresh" userId="e8fa5b0f-a63f-488f-8086-16674b65cdd8" providerId="ADAL" clId="{BD865645-FB2E-42FA-8557-BEBB8401C597}" dt="2025-04-15T01:51:47.297" v="3356" actId="1076"/>
          <ac:picMkLst>
            <pc:docMk/>
            <pc:sldMk cId="76914611" sldId="256"/>
            <ac:picMk id="1190" creationId="{FAE31628-F646-77B7-65D6-FAB931555288}"/>
          </ac:picMkLst>
        </pc:picChg>
        <pc:picChg chg="mod">
          <ac:chgData name="Iyer, Sankaran Suresh" userId="e8fa5b0f-a63f-488f-8086-16674b65cdd8" providerId="ADAL" clId="{BD865645-FB2E-42FA-8557-BEBB8401C597}" dt="2025-04-15T01:51:41.898" v="3354" actId="14100"/>
          <ac:picMkLst>
            <pc:docMk/>
            <pc:sldMk cId="76914611" sldId="256"/>
            <ac:picMk id="1191" creationId="{5C9EA93D-ABAC-B896-E2FD-E6A491070965}"/>
          </ac:picMkLst>
        </pc:picChg>
        <pc:picChg chg="mod">
          <ac:chgData name="Iyer, Sankaran Suresh" userId="e8fa5b0f-a63f-488f-8086-16674b65cdd8" providerId="ADAL" clId="{BD865645-FB2E-42FA-8557-BEBB8401C597}" dt="2025-04-15T01:49:06.891" v="3236" actId="1076"/>
          <ac:picMkLst>
            <pc:docMk/>
            <pc:sldMk cId="76914611" sldId="256"/>
            <ac:picMk id="1193" creationId="{D0E0CD01-640F-0926-3289-389886D3D1E1}"/>
          </ac:picMkLst>
        </pc:picChg>
        <pc:picChg chg="mod">
          <ac:chgData name="Iyer, Sankaran Suresh" userId="e8fa5b0f-a63f-488f-8086-16674b65cdd8" providerId="ADAL" clId="{BD865645-FB2E-42FA-8557-BEBB8401C597}" dt="2025-04-15T01:49:32.642" v="3255" actId="1035"/>
          <ac:picMkLst>
            <pc:docMk/>
            <pc:sldMk cId="76914611" sldId="256"/>
            <ac:picMk id="1195" creationId="{6465C3E4-1899-DBE4-5F1F-B7A0F3B82655}"/>
          </ac:picMkLst>
        </pc:picChg>
        <pc:picChg chg="mod">
          <ac:chgData name="Iyer, Sankaran Suresh" userId="e8fa5b0f-a63f-488f-8086-16674b65cdd8" providerId="ADAL" clId="{BD865645-FB2E-42FA-8557-BEBB8401C597}" dt="2025-04-15T01:50:14.248" v="3262" actId="1076"/>
          <ac:picMkLst>
            <pc:docMk/>
            <pc:sldMk cId="76914611" sldId="256"/>
            <ac:picMk id="1199" creationId="{73873277-D27F-004E-8FDE-6C722453E467}"/>
          </ac:picMkLst>
        </pc:picChg>
        <pc:cxnChg chg="add mod">
          <ac:chgData name="Iyer, Sankaran Suresh" userId="e8fa5b0f-a63f-488f-8086-16674b65cdd8" providerId="ADAL" clId="{BD865645-FB2E-42FA-8557-BEBB8401C597}" dt="2025-04-11T01:47:34.547" v="271" actId="692"/>
          <ac:cxnSpMkLst>
            <pc:docMk/>
            <pc:sldMk cId="76914611" sldId="256"/>
            <ac:cxnSpMk id="19" creationId="{72767B7A-24B8-C770-248B-0FD10BE9C125}"/>
          </ac:cxnSpMkLst>
        </pc:cxnChg>
        <pc:cxnChg chg="add mod">
          <ac:chgData name="Iyer, Sankaran Suresh" userId="e8fa5b0f-a63f-488f-8086-16674b65cdd8" providerId="ADAL" clId="{BD865645-FB2E-42FA-8557-BEBB8401C597}" dt="2025-04-12T03:00:43.917" v="917" actId="1076"/>
          <ac:cxnSpMkLst>
            <pc:docMk/>
            <pc:sldMk cId="76914611" sldId="256"/>
            <ac:cxnSpMk id="20" creationId="{32FB3376-70D7-1A9D-E6E7-645C2729E299}"/>
          </ac:cxnSpMkLst>
        </pc:cxnChg>
        <pc:cxnChg chg="add mod">
          <ac:chgData name="Iyer, Sankaran Suresh" userId="e8fa5b0f-a63f-488f-8086-16674b65cdd8" providerId="ADAL" clId="{BD865645-FB2E-42FA-8557-BEBB8401C597}" dt="2025-04-11T01:47:43.632" v="273" actId="1076"/>
          <ac:cxnSpMkLst>
            <pc:docMk/>
            <pc:sldMk cId="76914611" sldId="256"/>
            <ac:cxnSpMk id="21" creationId="{72184055-7855-839B-65A0-F4BFA4969D82}"/>
          </ac:cxnSpMkLst>
        </pc:cxnChg>
        <pc:cxnChg chg="add mod">
          <ac:chgData name="Iyer, Sankaran Suresh" userId="e8fa5b0f-a63f-488f-8086-16674b65cdd8" providerId="ADAL" clId="{BD865645-FB2E-42FA-8557-BEBB8401C597}" dt="2025-04-15T01:02:27.368" v="1839" actId="693"/>
          <ac:cxnSpMkLst>
            <pc:docMk/>
            <pc:sldMk cId="76914611" sldId="256"/>
            <ac:cxnSpMk id="48" creationId="{1341BA0C-5FA5-7336-D98B-86F6F9BFBBF0}"/>
          </ac:cxnSpMkLst>
        </pc:cxnChg>
        <pc:cxnChg chg="add mod">
          <ac:chgData name="Iyer, Sankaran Suresh" userId="e8fa5b0f-a63f-488f-8086-16674b65cdd8" providerId="ADAL" clId="{BD865645-FB2E-42FA-8557-BEBB8401C597}" dt="2025-04-15T01:47:08.723" v="3158" actId="1076"/>
          <ac:cxnSpMkLst>
            <pc:docMk/>
            <pc:sldMk cId="76914611" sldId="256"/>
            <ac:cxnSpMk id="55" creationId="{3A98B738-5064-56A8-20D4-F1036B1E35D9}"/>
          </ac:cxnSpMkLst>
        </pc:cxnChg>
        <pc:cxnChg chg="mod">
          <ac:chgData name="Iyer, Sankaran Suresh" userId="e8fa5b0f-a63f-488f-8086-16674b65cdd8" providerId="ADAL" clId="{BD865645-FB2E-42FA-8557-BEBB8401C597}" dt="2025-04-15T02:25:37.469" v="3904" actId="1035"/>
          <ac:cxnSpMkLst>
            <pc:docMk/>
            <pc:sldMk cId="76914611" sldId="256"/>
            <ac:cxnSpMk id="1172" creationId="{0B729408-95D0-10A0-9DF4-0E178DE67CC0}"/>
          </ac:cxnSpMkLst>
        </pc:cxnChg>
      </pc:sldChg>
      <pc:sldChg chg="del">
        <pc:chgData name="Iyer, Sankaran Suresh" userId="e8fa5b0f-a63f-488f-8086-16674b65cdd8" providerId="ADAL" clId="{BD865645-FB2E-42FA-8557-BEBB8401C597}" dt="2025-04-16T02:56:21.054" v="3916" actId="47"/>
        <pc:sldMkLst>
          <pc:docMk/>
          <pc:sldMk cId="0" sldId="257"/>
        </pc:sldMkLst>
      </pc:sldChg>
      <pc:sldMasterChg chg="del delSldLayout">
        <pc:chgData name="Iyer, Sankaran Suresh" userId="e8fa5b0f-a63f-488f-8086-16674b65cdd8" providerId="ADAL" clId="{BD865645-FB2E-42FA-8557-BEBB8401C597}" dt="2025-04-16T02:56:21.054" v="3916" actId="47"/>
        <pc:sldMasterMkLst>
          <pc:docMk/>
          <pc:sldMasterMk cId="4157386415" sldId="2147483684"/>
        </pc:sldMasterMkLst>
        <pc:sldLayoutChg chg="del">
          <pc:chgData name="Iyer, Sankaran Suresh" userId="e8fa5b0f-a63f-488f-8086-16674b65cdd8" providerId="ADAL" clId="{BD865645-FB2E-42FA-8557-BEBB8401C597}" dt="2025-04-16T02:56:21.054" v="3916" actId="47"/>
          <pc:sldLayoutMkLst>
            <pc:docMk/>
            <pc:sldMasterMk cId="4157386415" sldId="2147483684"/>
            <pc:sldLayoutMk cId="961124051" sldId="2147483685"/>
          </pc:sldLayoutMkLst>
        </pc:sldLayoutChg>
        <pc:sldLayoutChg chg="del">
          <pc:chgData name="Iyer, Sankaran Suresh" userId="e8fa5b0f-a63f-488f-8086-16674b65cdd8" providerId="ADAL" clId="{BD865645-FB2E-42FA-8557-BEBB8401C597}" dt="2025-04-16T02:56:21.054" v="3916" actId="47"/>
          <pc:sldLayoutMkLst>
            <pc:docMk/>
            <pc:sldMasterMk cId="4157386415" sldId="2147483684"/>
            <pc:sldLayoutMk cId="4050868523" sldId="2147483686"/>
          </pc:sldLayoutMkLst>
        </pc:sldLayoutChg>
        <pc:sldLayoutChg chg="del">
          <pc:chgData name="Iyer, Sankaran Suresh" userId="e8fa5b0f-a63f-488f-8086-16674b65cdd8" providerId="ADAL" clId="{BD865645-FB2E-42FA-8557-BEBB8401C597}" dt="2025-04-16T02:56:21.054" v="3916" actId="47"/>
          <pc:sldLayoutMkLst>
            <pc:docMk/>
            <pc:sldMasterMk cId="4157386415" sldId="2147483684"/>
            <pc:sldLayoutMk cId="4006007014" sldId="2147483687"/>
          </pc:sldLayoutMkLst>
        </pc:sldLayoutChg>
        <pc:sldLayoutChg chg="del">
          <pc:chgData name="Iyer, Sankaran Suresh" userId="e8fa5b0f-a63f-488f-8086-16674b65cdd8" providerId="ADAL" clId="{BD865645-FB2E-42FA-8557-BEBB8401C597}" dt="2025-04-16T02:56:21.054" v="3916" actId="47"/>
          <pc:sldLayoutMkLst>
            <pc:docMk/>
            <pc:sldMasterMk cId="4157386415" sldId="2147483684"/>
            <pc:sldLayoutMk cId="2190373338" sldId="2147483688"/>
          </pc:sldLayoutMkLst>
        </pc:sldLayoutChg>
        <pc:sldLayoutChg chg="del">
          <pc:chgData name="Iyer, Sankaran Suresh" userId="e8fa5b0f-a63f-488f-8086-16674b65cdd8" providerId="ADAL" clId="{BD865645-FB2E-42FA-8557-BEBB8401C597}" dt="2025-04-16T02:56:21.054" v="3916" actId="47"/>
          <pc:sldLayoutMkLst>
            <pc:docMk/>
            <pc:sldMasterMk cId="4157386415" sldId="2147483684"/>
            <pc:sldLayoutMk cId="991232446" sldId="214748368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38F04D-6375-46EA-8842-096DFAF41DC9}" type="doc">
      <dgm:prSet loTypeId="urn:microsoft.com/office/officeart/2005/8/layout/orgChart1" loCatId="hierarchy" qsTypeId="urn:microsoft.com/office/officeart/2005/8/quickstyle/simple1" qsCatId="simple" csTypeId="urn:microsoft.com/office/officeart/2005/8/colors/accent4_1" csCatId="accent4" phldr="1"/>
      <dgm:spPr/>
      <dgm:t>
        <a:bodyPr/>
        <a:lstStyle/>
        <a:p>
          <a:endParaRPr lang="en-US"/>
        </a:p>
      </dgm:t>
    </dgm:pt>
    <dgm:pt modelId="{37789BF2-D669-46FE-BA4E-25AB383E2117}">
      <dgm:prSet phldrT="[Text]" custT="1"/>
      <dgm:spPr/>
      <dgm:t>
        <a:bodyPr/>
        <a:lstStyle/>
        <a:p>
          <a:r>
            <a:rPr lang="en-US" sz="1800" b="1" dirty="0">
              <a:latin typeface="Acumin Pro" panose="020B0504020202020204"/>
            </a:rPr>
            <a:t>Revenue Streams</a:t>
          </a:r>
        </a:p>
      </dgm:t>
    </dgm:pt>
    <dgm:pt modelId="{CE072E65-1C1D-402E-92FC-F67016A416F2}" type="parTrans" cxnId="{EFE84E2B-C650-4BD6-90F0-1A14D20B96C5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8BE8A6A2-3885-4C3A-935F-47470375BA6B}" type="sibTrans" cxnId="{EFE84E2B-C650-4BD6-90F0-1A14D20B96C5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4856EA2A-9F42-4B14-B75F-C2283182802F}">
      <dgm:prSet phldrT="[Text]" custT="1"/>
      <dgm:spPr/>
      <dgm:t>
        <a:bodyPr/>
        <a:lstStyle/>
        <a:p>
          <a:r>
            <a:rPr lang="en-US" sz="1600" b="1" dirty="0">
              <a:latin typeface="Acumin Pro" panose="020B0504020202020204"/>
            </a:rPr>
            <a:t> Hardware Sales</a:t>
          </a:r>
        </a:p>
      </dgm:t>
    </dgm:pt>
    <dgm:pt modelId="{BE14B446-9E32-461A-BB7A-A7601E90DDBA}" type="parTrans" cxnId="{3CF3976C-B4E2-46F9-9DAE-5A0386F6030F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BE66F94B-7480-4311-9DA4-AA365A803E5B}" type="sibTrans" cxnId="{3CF3976C-B4E2-46F9-9DAE-5A0386F6030F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13F484D9-1092-427C-8BAB-B12DFE5380F6}">
      <dgm:prSet phldrT="[Text]" custT="1"/>
      <dgm:spPr/>
      <dgm:t>
        <a:bodyPr/>
        <a:lstStyle/>
        <a:p>
          <a:r>
            <a:rPr lang="en-US" sz="1600" b="1" dirty="0">
              <a:latin typeface="Acumin Pro" panose="020B0504020202020204"/>
            </a:rPr>
            <a:t>Consumables &amp; Replaceable Parts </a:t>
          </a:r>
        </a:p>
      </dgm:t>
    </dgm:pt>
    <dgm:pt modelId="{E290D670-8FBE-4DF7-B8E6-0BD0B188899E}" type="parTrans" cxnId="{DFFFB8C9-FDB7-44A1-8897-EE1AEB0F0094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02E4C8E6-7B68-477D-8304-AC9EE0DBB432}" type="sibTrans" cxnId="{DFFFB8C9-FDB7-44A1-8897-EE1AEB0F0094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5EF56EFB-FA00-43EB-8590-4F5334F11CB8}">
      <dgm:prSet phldrT="[Text]" custT="1"/>
      <dgm:spPr/>
      <dgm:t>
        <a:bodyPr/>
        <a:lstStyle/>
        <a:p>
          <a:r>
            <a:rPr lang="en-US" sz="1600" b="1" dirty="0">
              <a:latin typeface="Acumin Pro" panose="020B0504020202020204"/>
            </a:rPr>
            <a:t>Software &amp; Data Services</a:t>
          </a:r>
        </a:p>
      </dgm:t>
    </dgm:pt>
    <dgm:pt modelId="{0A128D53-E209-4449-920A-DE1F37FF84E0}" type="parTrans" cxnId="{10F02906-A120-4044-A916-D4F807B22B5F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9029AA78-7B85-459D-88C9-78E3098BE0CF}" type="sibTrans" cxnId="{10F02906-A120-4044-A916-D4F807B22B5F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100724E9-4D1E-4BF1-B2E9-EB8CBBDE8EFA}">
      <dgm:prSet phldrT="[Text]" custT="1"/>
      <dgm:spPr/>
      <dgm:t>
        <a:bodyPr/>
        <a:lstStyle/>
        <a:p>
          <a:r>
            <a:rPr lang="en-US" sz="1600" b="1" dirty="0">
              <a:latin typeface="Acumin Pro" panose="020B0504020202020204"/>
            </a:rPr>
            <a:t>Sensor Testing Probe</a:t>
          </a:r>
        </a:p>
      </dgm:t>
    </dgm:pt>
    <dgm:pt modelId="{20C089CC-0C2F-4DD4-B047-0BFFC14C72E3}" type="parTrans" cxnId="{0DE5A92C-1D41-4EE0-8EBA-11EB926A5777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A1B325D3-D217-4422-8AFD-16A017B2427A}" type="sibTrans" cxnId="{0DE5A92C-1D41-4EE0-8EBA-11EB926A5777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EF0FC2F5-40F1-4FE1-A452-5131C4213842}">
      <dgm:prSet phldrT="[Text]" custT="1"/>
      <dgm:spPr/>
      <dgm:t>
        <a:bodyPr/>
        <a:lstStyle/>
        <a:p>
          <a:r>
            <a:rPr lang="en-US" sz="1600" b="1" dirty="0">
              <a:latin typeface="Acumin Pro" panose="020B0504020202020204"/>
            </a:rPr>
            <a:t>Base Unit (TerraProbe Device)</a:t>
          </a:r>
        </a:p>
      </dgm:t>
    </dgm:pt>
    <dgm:pt modelId="{EF24D216-5B16-438E-B41D-8795169EE952}" type="parTrans" cxnId="{129E957B-48C6-43B2-A8B6-F4D944CE89C9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3906E1E0-9939-4FB0-9367-31CC3B63C720}" type="sibTrans" cxnId="{129E957B-48C6-43B2-A8B6-F4D944CE89C9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7401FD05-F26B-4122-906B-9035309572DA}">
      <dgm:prSet phldrT="[Text]" custT="1"/>
      <dgm:spPr/>
      <dgm:t>
        <a:bodyPr/>
        <a:lstStyle/>
        <a:p>
          <a:r>
            <a:rPr lang="en-US" sz="1600" b="1" dirty="0">
              <a:latin typeface="Acumin Pro" panose="020B0504020202020204"/>
            </a:rPr>
            <a:t>Inner Payloads</a:t>
          </a:r>
        </a:p>
      </dgm:t>
    </dgm:pt>
    <dgm:pt modelId="{24C9041D-9A86-4D30-AEA7-F078D96DD8E1}" type="parTrans" cxnId="{CD7EEAFF-5F9E-4561-880C-9F80DF9383A9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39FDA40E-0A7A-4FCE-955F-32EDD9D78870}" type="sibTrans" cxnId="{CD7EEAFF-5F9E-4561-880C-9F80DF9383A9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03511EEB-EF46-454F-BA2E-C70D07E3D6DE}">
      <dgm:prSet phldrT="[Text]" custT="1"/>
      <dgm:spPr/>
      <dgm:t>
        <a:bodyPr/>
        <a:lstStyle/>
        <a:p>
          <a:r>
            <a:rPr lang="en-US" sz="1400" b="1" dirty="0">
              <a:latin typeface="Acumin Pro" panose="020B0504020202020204"/>
            </a:rPr>
            <a:t>Maintenance (Potential Revenue Stream)</a:t>
          </a:r>
        </a:p>
      </dgm:t>
    </dgm:pt>
    <dgm:pt modelId="{26EC3C5E-DBCD-442E-9975-2FD71E721C91}" type="parTrans" cxnId="{8912DF24-0C45-4CFC-80E2-AFDE91B29F96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9CDE28A4-C268-4777-8A9C-48BD5B458277}" type="sibTrans" cxnId="{8912DF24-0C45-4CFC-80E2-AFDE91B29F96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BCC5692E-1F0B-49A0-ADDF-AA7592562BB9}">
      <dgm:prSet phldrT="[Text]" custT="1"/>
      <dgm:spPr/>
      <dgm:t>
        <a:bodyPr/>
        <a:lstStyle/>
        <a:p>
          <a:r>
            <a:rPr lang="en-US" sz="1600" b="1" dirty="0">
              <a:latin typeface="Acumin Pro" panose="020B0504020202020204"/>
            </a:rPr>
            <a:t>Basic Dashboard Access (Free)</a:t>
          </a:r>
        </a:p>
      </dgm:t>
    </dgm:pt>
    <dgm:pt modelId="{390F4A48-B1AA-4AD1-8629-7BBE23ED6754}" type="parTrans" cxnId="{684E9872-39E4-4810-862B-9050F24F31C6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1101FFDD-FC35-4F2B-86E6-601BDD0C3040}" type="sibTrans" cxnId="{684E9872-39E4-4810-862B-9050F24F31C6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CEE35ABB-F58C-4DF1-ADD4-BD7A7830DE29}">
      <dgm:prSet phldrT="[Text]" custT="1"/>
      <dgm:spPr/>
      <dgm:t>
        <a:bodyPr/>
        <a:lstStyle/>
        <a:p>
          <a:r>
            <a:rPr lang="en-US" sz="1600" b="1" dirty="0">
              <a:latin typeface="Acumin Pro" panose="020B0504020202020204"/>
            </a:rPr>
            <a:t>Predictive</a:t>
          </a:r>
        </a:p>
        <a:p>
          <a:r>
            <a:rPr lang="en-US" sz="1600" b="1" dirty="0">
              <a:latin typeface="Acumin Pro" panose="020B0504020202020204"/>
            </a:rPr>
            <a:t> Analytics </a:t>
          </a:r>
        </a:p>
      </dgm:t>
    </dgm:pt>
    <dgm:pt modelId="{62B313F5-58E9-49A8-A88F-3E677DB36842}" type="parTrans" cxnId="{559E0AA8-A16C-4272-9A49-3DBD347071B5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CAA73C24-4DCC-402E-829C-F5FAE99E0CCE}" type="sibTrans" cxnId="{559E0AA8-A16C-4272-9A49-3DBD347071B5}">
      <dgm:prSet/>
      <dgm:spPr/>
      <dgm:t>
        <a:bodyPr/>
        <a:lstStyle/>
        <a:p>
          <a:endParaRPr lang="en-US" sz="2000">
            <a:latin typeface="Acumin Pro" panose="020B0504020202020204"/>
          </a:endParaRPr>
        </a:p>
      </dgm:t>
    </dgm:pt>
    <dgm:pt modelId="{FA96327D-0D0E-4EAE-A89A-A5BA58BEDA2C}" type="pres">
      <dgm:prSet presAssocID="{E838F04D-6375-46EA-8842-096DFAF41DC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E68815A-84AC-4D96-B8AA-7544AFAC3339}" type="pres">
      <dgm:prSet presAssocID="{37789BF2-D669-46FE-BA4E-25AB383E2117}" presName="hierRoot1" presStyleCnt="0">
        <dgm:presLayoutVars>
          <dgm:hierBranch val="init"/>
        </dgm:presLayoutVars>
      </dgm:prSet>
      <dgm:spPr/>
    </dgm:pt>
    <dgm:pt modelId="{A3971CA9-C0FA-4B72-81B1-3058FB4C1B6A}" type="pres">
      <dgm:prSet presAssocID="{37789BF2-D669-46FE-BA4E-25AB383E2117}" presName="rootComposite1" presStyleCnt="0"/>
      <dgm:spPr/>
    </dgm:pt>
    <dgm:pt modelId="{75E75A0E-3DA6-4E67-855D-3734E65FC83C}" type="pres">
      <dgm:prSet presAssocID="{37789BF2-D669-46FE-BA4E-25AB383E2117}" presName="rootText1" presStyleLbl="node0" presStyleIdx="0" presStyleCnt="1" custScaleX="137342">
        <dgm:presLayoutVars>
          <dgm:chPref val="3"/>
        </dgm:presLayoutVars>
      </dgm:prSet>
      <dgm:spPr/>
    </dgm:pt>
    <dgm:pt modelId="{AF54DC70-6E59-442C-8640-20A71AE1519A}" type="pres">
      <dgm:prSet presAssocID="{37789BF2-D669-46FE-BA4E-25AB383E2117}" presName="rootConnector1" presStyleLbl="node1" presStyleIdx="0" presStyleCnt="0"/>
      <dgm:spPr/>
    </dgm:pt>
    <dgm:pt modelId="{2D837105-A044-4710-86F8-F50F7C940CBE}" type="pres">
      <dgm:prSet presAssocID="{37789BF2-D669-46FE-BA4E-25AB383E2117}" presName="hierChild2" presStyleCnt="0"/>
      <dgm:spPr/>
    </dgm:pt>
    <dgm:pt modelId="{6D3FEBFB-055B-4EE7-A340-4EEA16E96578}" type="pres">
      <dgm:prSet presAssocID="{BE14B446-9E32-461A-BB7A-A7601E90DDBA}" presName="Name37" presStyleLbl="parChTrans1D2" presStyleIdx="0" presStyleCnt="3"/>
      <dgm:spPr/>
    </dgm:pt>
    <dgm:pt modelId="{0218D2DD-5F2F-487B-B4D0-5DD92BF3FA28}" type="pres">
      <dgm:prSet presAssocID="{4856EA2A-9F42-4B14-B75F-C2283182802F}" presName="hierRoot2" presStyleCnt="0">
        <dgm:presLayoutVars>
          <dgm:hierBranch val="init"/>
        </dgm:presLayoutVars>
      </dgm:prSet>
      <dgm:spPr/>
    </dgm:pt>
    <dgm:pt modelId="{8C0FA229-2C9F-49F2-846C-08122FAF58DC}" type="pres">
      <dgm:prSet presAssocID="{4856EA2A-9F42-4B14-B75F-C2283182802F}" presName="rootComposite" presStyleCnt="0"/>
      <dgm:spPr/>
    </dgm:pt>
    <dgm:pt modelId="{CDD162D3-CB7F-46A1-9972-4E14DDD3EAC7}" type="pres">
      <dgm:prSet presAssocID="{4856EA2A-9F42-4B14-B75F-C2283182802F}" presName="rootText" presStyleLbl="node2" presStyleIdx="0" presStyleCnt="3">
        <dgm:presLayoutVars>
          <dgm:chPref val="3"/>
        </dgm:presLayoutVars>
      </dgm:prSet>
      <dgm:spPr/>
    </dgm:pt>
    <dgm:pt modelId="{8CC5584F-F50C-4439-A8F6-11682A66F643}" type="pres">
      <dgm:prSet presAssocID="{4856EA2A-9F42-4B14-B75F-C2283182802F}" presName="rootConnector" presStyleLbl="node2" presStyleIdx="0" presStyleCnt="3"/>
      <dgm:spPr/>
    </dgm:pt>
    <dgm:pt modelId="{C837B49D-FEEF-4BEA-8E4A-BE8DE92449A5}" type="pres">
      <dgm:prSet presAssocID="{4856EA2A-9F42-4B14-B75F-C2283182802F}" presName="hierChild4" presStyleCnt="0"/>
      <dgm:spPr/>
    </dgm:pt>
    <dgm:pt modelId="{D17295A9-1D08-4A29-8BE7-AA58BF2DD708}" type="pres">
      <dgm:prSet presAssocID="{20C089CC-0C2F-4DD4-B047-0BFFC14C72E3}" presName="Name37" presStyleLbl="parChTrans1D3" presStyleIdx="0" presStyleCnt="6"/>
      <dgm:spPr/>
    </dgm:pt>
    <dgm:pt modelId="{56B4F7DC-B6DE-4CA0-82C4-3D78D40F97AF}" type="pres">
      <dgm:prSet presAssocID="{100724E9-4D1E-4BF1-B2E9-EB8CBBDE8EFA}" presName="hierRoot2" presStyleCnt="0">
        <dgm:presLayoutVars>
          <dgm:hierBranch val="init"/>
        </dgm:presLayoutVars>
      </dgm:prSet>
      <dgm:spPr/>
    </dgm:pt>
    <dgm:pt modelId="{2A45A47D-2DB0-4B85-97D0-808311329D8A}" type="pres">
      <dgm:prSet presAssocID="{100724E9-4D1E-4BF1-B2E9-EB8CBBDE8EFA}" presName="rootComposite" presStyleCnt="0"/>
      <dgm:spPr/>
    </dgm:pt>
    <dgm:pt modelId="{C2891892-210D-4E82-AA2A-F1A0D9C1DC5F}" type="pres">
      <dgm:prSet presAssocID="{100724E9-4D1E-4BF1-B2E9-EB8CBBDE8EFA}" presName="rootText" presStyleLbl="node3" presStyleIdx="0" presStyleCnt="6">
        <dgm:presLayoutVars>
          <dgm:chPref val="3"/>
        </dgm:presLayoutVars>
      </dgm:prSet>
      <dgm:spPr/>
    </dgm:pt>
    <dgm:pt modelId="{BFD17FB8-4B69-4C57-A56B-402A5EE1C843}" type="pres">
      <dgm:prSet presAssocID="{100724E9-4D1E-4BF1-B2E9-EB8CBBDE8EFA}" presName="rootConnector" presStyleLbl="node3" presStyleIdx="0" presStyleCnt="6"/>
      <dgm:spPr/>
    </dgm:pt>
    <dgm:pt modelId="{7EFE3B02-2AB8-4899-9DCD-3EFD4E264A95}" type="pres">
      <dgm:prSet presAssocID="{100724E9-4D1E-4BF1-B2E9-EB8CBBDE8EFA}" presName="hierChild4" presStyleCnt="0"/>
      <dgm:spPr/>
    </dgm:pt>
    <dgm:pt modelId="{78262335-B09B-48E0-8FC9-604F731EE21A}" type="pres">
      <dgm:prSet presAssocID="{100724E9-4D1E-4BF1-B2E9-EB8CBBDE8EFA}" presName="hierChild5" presStyleCnt="0"/>
      <dgm:spPr/>
    </dgm:pt>
    <dgm:pt modelId="{715819FD-C66E-4914-A2A0-8CDC07D56259}" type="pres">
      <dgm:prSet presAssocID="{EF24D216-5B16-438E-B41D-8795169EE952}" presName="Name37" presStyleLbl="parChTrans1D3" presStyleIdx="1" presStyleCnt="6"/>
      <dgm:spPr/>
    </dgm:pt>
    <dgm:pt modelId="{C343A346-4075-42B6-BF27-866F531B6027}" type="pres">
      <dgm:prSet presAssocID="{EF0FC2F5-40F1-4FE1-A452-5131C4213842}" presName="hierRoot2" presStyleCnt="0">
        <dgm:presLayoutVars>
          <dgm:hierBranch val="init"/>
        </dgm:presLayoutVars>
      </dgm:prSet>
      <dgm:spPr/>
    </dgm:pt>
    <dgm:pt modelId="{E35CDF22-28A2-4042-BFAD-772203A04391}" type="pres">
      <dgm:prSet presAssocID="{EF0FC2F5-40F1-4FE1-A452-5131C4213842}" presName="rootComposite" presStyleCnt="0"/>
      <dgm:spPr/>
    </dgm:pt>
    <dgm:pt modelId="{6ED41799-7068-4C44-86BD-468529795849}" type="pres">
      <dgm:prSet presAssocID="{EF0FC2F5-40F1-4FE1-A452-5131C4213842}" presName="rootText" presStyleLbl="node3" presStyleIdx="1" presStyleCnt="6">
        <dgm:presLayoutVars>
          <dgm:chPref val="3"/>
        </dgm:presLayoutVars>
      </dgm:prSet>
      <dgm:spPr/>
    </dgm:pt>
    <dgm:pt modelId="{67E97CB7-C781-4772-959F-329BA9EB048F}" type="pres">
      <dgm:prSet presAssocID="{EF0FC2F5-40F1-4FE1-A452-5131C4213842}" presName="rootConnector" presStyleLbl="node3" presStyleIdx="1" presStyleCnt="6"/>
      <dgm:spPr/>
    </dgm:pt>
    <dgm:pt modelId="{5A971047-AD53-425A-B663-2AE798F68A3A}" type="pres">
      <dgm:prSet presAssocID="{EF0FC2F5-40F1-4FE1-A452-5131C4213842}" presName="hierChild4" presStyleCnt="0"/>
      <dgm:spPr/>
    </dgm:pt>
    <dgm:pt modelId="{D56C9068-402F-4DE9-8967-07BFD9EA2E48}" type="pres">
      <dgm:prSet presAssocID="{EF0FC2F5-40F1-4FE1-A452-5131C4213842}" presName="hierChild5" presStyleCnt="0"/>
      <dgm:spPr/>
    </dgm:pt>
    <dgm:pt modelId="{1B139EA5-844B-42B4-B0A0-9AE874E5B3EC}" type="pres">
      <dgm:prSet presAssocID="{4856EA2A-9F42-4B14-B75F-C2283182802F}" presName="hierChild5" presStyleCnt="0"/>
      <dgm:spPr/>
    </dgm:pt>
    <dgm:pt modelId="{BB4A2F82-14F4-4344-98B9-03F9942CABF2}" type="pres">
      <dgm:prSet presAssocID="{E290D670-8FBE-4DF7-B8E6-0BD0B188899E}" presName="Name37" presStyleLbl="parChTrans1D2" presStyleIdx="1" presStyleCnt="3"/>
      <dgm:spPr/>
    </dgm:pt>
    <dgm:pt modelId="{4E48C346-BFAC-4D6F-B98C-8374A473E98E}" type="pres">
      <dgm:prSet presAssocID="{13F484D9-1092-427C-8BAB-B12DFE5380F6}" presName="hierRoot2" presStyleCnt="0">
        <dgm:presLayoutVars>
          <dgm:hierBranch val="init"/>
        </dgm:presLayoutVars>
      </dgm:prSet>
      <dgm:spPr/>
    </dgm:pt>
    <dgm:pt modelId="{06136F95-CF22-41D3-8C4A-08B5162AB8A8}" type="pres">
      <dgm:prSet presAssocID="{13F484D9-1092-427C-8BAB-B12DFE5380F6}" presName="rootComposite" presStyleCnt="0"/>
      <dgm:spPr/>
    </dgm:pt>
    <dgm:pt modelId="{42D15CC9-BAA2-48B5-90BA-AD821E5852BF}" type="pres">
      <dgm:prSet presAssocID="{13F484D9-1092-427C-8BAB-B12DFE5380F6}" presName="rootText" presStyleLbl="node2" presStyleIdx="1" presStyleCnt="3" custScaleX="123404">
        <dgm:presLayoutVars>
          <dgm:chPref val="3"/>
        </dgm:presLayoutVars>
      </dgm:prSet>
      <dgm:spPr/>
    </dgm:pt>
    <dgm:pt modelId="{1B23C8F2-7F49-41CA-A4C9-F7259C9FE68E}" type="pres">
      <dgm:prSet presAssocID="{13F484D9-1092-427C-8BAB-B12DFE5380F6}" presName="rootConnector" presStyleLbl="node2" presStyleIdx="1" presStyleCnt="3"/>
      <dgm:spPr/>
    </dgm:pt>
    <dgm:pt modelId="{EC6ED9D2-7473-4A8D-8459-7563AF88AF48}" type="pres">
      <dgm:prSet presAssocID="{13F484D9-1092-427C-8BAB-B12DFE5380F6}" presName="hierChild4" presStyleCnt="0"/>
      <dgm:spPr/>
    </dgm:pt>
    <dgm:pt modelId="{8D3B8A79-7800-4177-BEA8-568F6F8BF71C}" type="pres">
      <dgm:prSet presAssocID="{24C9041D-9A86-4D30-AEA7-F078D96DD8E1}" presName="Name37" presStyleLbl="parChTrans1D3" presStyleIdx="2" presStyleCnt="6"/>
      <dgm:spPr/>
    </dgm:pt>
    <dgm:pt modelId="{39AA68B5-E8D2-463C-AB7B-5A2477792627}" type="pres">
      <dgm:prSet presAssocID="{7401FD05-F26B-4122-906B-9035309572DA}" presName="hierRoot2" presStyleCnt="0">
        <dgm:presLayoutVars>
          <dgm:hierBranch val="init"/>
        </dgm:presLayoutVars>
      </dgm:prSet>
      <dgm:spPr/>
    </dgm:pt>
    <dgm:pt modelId="{D428AFDB-3646-4582-83F7-6CAF2F38B4EE}" type="pres">
      <dgm:prSet presAssocID="{7401FD05-F26B-4122-906B-9035309572DA}" presName="rootComposite" presStyleCnt="0"/>
      <dgm:spPr/>
    </dgm:pt>
    <dgm:pt modelId="{C07C26AD-0C19-4E82-B79E-6BE4BCACF473}" type="pres">
      <dgm:prSet presAssocID="{7401FD05-F26B-4122-906B-9035309572DA}" presName="rootText" presStyleLbl="node3" presStyleIdx="2" presStyleCnt="6">
        <dgm:presLayoutVars>
          <dgm:chPref val="3"/>
        </dgm:presLayoutVars>
      </dgm:prSet>
      <dgm:spPr/>
    </dgm:pt>
    <dgm:pt modelId="{CF555B9D-EE02-4644-BC21-382F4C12267D}" type="pres">
      <dgm:prSet presAssocID="{7401FD05-F26B-4122-906B-9035309572DA}" presName="rootConnector" presStyleLbl="node3" presStyleIdx="2" presStyleCnt="6"/>
      <dgm:spPr/>
    </dgm:pt>
    <dgm:pt modelId="{6028C18D-1622-4293-BC4D-0F2992B86B5F}" type="pres">
      <dgm:prSet presAssocID="{7401FD05-F26B-4122-906B-9035309572DA}" presName="hierChild4" presStyleCnt="0"/>
      <dgm:spPr/>
    </dgm:pt>
    <dgm:pt modelId="{0D98983D-2343-475E-A56C-10CBDA80ED22}" type="pres">
      <dgm:prSet presAssocID="{7401FD05-F26B-4122-906B-9035309572DA}" presName="hierChild5" presStyleCnt="0"/>
      <dgm:spPr/>
    </dgm:pt>
    <dgm:pt modelId="{F5FA4447-61D6-4414-B8FF-6925BF7FB2F0}" type="pres">
      <dgm:prSet presAssocID="{26EC3C5E-DBCD-442E-9975-2FD71E721C91}" presName="Name37" presStyleLbl="parChTrans1D3" presStyleIdx="3" presStyleCnt="6"/>
      <dgm:spPr/>
    </dgm:pt>
    <dgm:pt modelId="{10DCA63A-14ED-427C-959E-4FBACE692799}" type="pres">
      <dgm:prSet presAssocID="{03511EEB-EF46-454F-BA2E-C70D07E3D6DE}" presName="hierRoot2" presStyleCnt="0">
        <dgm:presLayoutVars>
          <dgm:hierBranch val="init"/>
        </dgm:presLayoutVars>
      </dgm:prSet>
      <dgm:spPr/>
    </dgm:pt>
    <dgm:pt modelId="{E30DD25B-201E-46E9-8BC5-39663A145619}" type="pres">
      <dgm:prSet presAssocID="{03511EEB-EF46-454F-BA2E-C70D07E3D6DE}" presName="rootComposite" presStyleCnt="0"/>
      <dgm:spPr/>
    </dgm:pt>
    <dgm:pt modelId="{9A07F2E5-B943-43D8-85F3-32BAEBEC57E0}" type="pres">
      <dgm:prSet presAssocID="{03511EEB-EF46-454F-BA2E-C70D07E3D6DE}" presName="rootText" presStyleLbl="node3" presStyleIdx="3" presStyleCnt="6">
        <dgm:presLayoutVars>
          <dgm:chPref val="3"/>
        </dgm:presLayoutVars>
      </dgm:prSet>
      <dgm:spPr/>
    </dgm:pt>
    <dgm:pt modelId="{83B65D44-EE86-4C31-976F-A008044F73AF}" type="pres">
      <dgm:prSet presAssocID="{03511EEB-EF46-454F-BA2E-C70D07E3D6DE}" presName="rootConnector" presStyleLbl="node3" presStyleIdx="3" presStyleCnt="6"/>
      <dgm:spPr/>
    </dgm:pt>
    <dgm:pt modelId="{9B8626D5-566B-47E0-AD2B-BC125E9C9035}" type="pres">
      <dgm:prSet presAssocID="{03511EEB-EF46-454F-BA2E-C70D07E3D6DE}" presName="hierChild4" presStyleCnt="0"/>
      <dgm:spPr/>
    </dgm:pt>
    <dgm:pt modelId="{27153E9E-388B-4C5B-BAB1-28B4431871A0}" type="pres">
      <dgm:prSet presAssocID="{03511EEB-EF46-454F-BA2E-C70D07E3D6DE}" presName="hierChild5" presStyleCnt="0"/>
      <dgm:spPr/>
    </dgm:pt>
    <dgm:pt modelId="{5F6A536C-4191-4A7F-9FB4-C5B83CFD229A}" type="pres">
      <dgm:prSet presAssocID="{13F484D9-1092-427C-8BAB-B12DFE5380F6}" presName="hierChild5" presStyleCnt="0"/>
      <dgm:spPr/>
    </dgm:pt>
    <dgm:pt modelId="{8340B7DC-4804-413A-8EAA-4FE1D222948A}" type="pres">
      <dgm:prSet presAssocID="{0A128D53-E209-4449-920A-DE1F37FF84E0}" presName="Name37" presStyleLbl="parChTrans1D2" presStyleIdx="2" presStyleCnt="3"/>
      <dgm:spPr/>
    </dgm:pt>
    <dgm:pt modelId="{F468C04C-ADDD-45BF-916B-B2F16F15D353}" type="pres">
      <dgm:prSet presAssocID="{5EF56EFB-FA00-43EB-8590-4F5334F11CB8}" presName="hierRoot2" presStyleCnt="0">
        <dgm:presLayoutVars>
          <dgm:hierBranch val="init"/>
        </dgm:presLayoutVars>
      </dgm:prSet>
      <dgm:spPr/>
    </dgm:pt>
    <dgm:pt modelId="{0CEF0407-0885-48F4-A157-836EA9C14CEC}" type="pres">
      <dgm:prSet presAssocID="{5EF56EFB-FA00-43EB-8590-4F5334F11CB8}" presName="rootComposite" presStyleCnt="0"/>
      <dgm:spPr/>
    </dgm:pt>
    <dgm:pt modelId="{D75000CD-2EB6-49A2-AA89-7C226583140A}" type="pres">
      <dgm:prSet presAssocID="{5EF56EFB-FA00-43EB-8590-4F5334F11CB8}" presName="rootText" presStyleLbl="node2" presStyleIdx="2" presStyleCnt="3">
        <dgm:presLayoutVars>
          <dgm:chPref val="3"/>
        </dgm:presLayoutVars>
      </dgm:prSet>
      <dgm:spPr/>
    </dgm:pt>
    <dgm:pt modelId="{0594D392-1BC3-4A25-87C5-BB4168C29B19}" type="pres">
      <dgm:prSet presAssocID="{5EF56EFB-FA00-43EB-8590-4F5334F11CB8}" presName="rootConnector" presStyleLbl="node2" presStyleIdx="2" presStyleCnt="3"/>
      <dgm:spPr/>
    </dgm:pt>
    <dgm:pt modelId="{B995B836-0DA3-4481-A789-41A3ED2B7497}" type="pres">
      <dgm:prSet presAssocID="{5EF56EFB-FA00-43EB-8590-4F5334F11CB8}" presName="hierChild4" presStyleCnt="0"/>
      <dgm:spPr/>
    </dgm:pt>
    <dgm:pt modelId="{7A3153BE-021A-447D-95C8-C71DB2708E60}" type="pres">
      <dgm:prSet presAssocID="{390F4A48-B1AA-4AD1-8629-7BBE23ED6754}" presName="Name37" presStyleLbl="parChTrans1D3" presStyleIdx="4" presStyleCnt="6"/>
      <dgm:spPr/>
    </dgm:pt>
    <dgm:pt modelId="{5223CACC-4389-4EC0-BA3E-D7E4697E92B4}" type="pres">
      <dgm:prSet presAssocID="{BCC5692E-1F0B-49A0-ADDF-AA7592562BB9}" presName="hierRoot2" presStyleCnt="0">
        <dgm:presLayoutVars>
          <dgm:hierBranch val="init"/>
        </dgm:presLayoutVars>
      </dgm:prSet>
      <dgm:spPr/>
    </dgm:pt>
    <dgm:pt modelId="{AF293A95-523B-4749-BB3E-2D41816F9E1A}" type="pres">
      <dgm:prSet presAssocID="{BCC5692E-1F0B-49A0-ADDF-AA7592562BB9}" presName="rootComposite" presStyleCnt="0"/>
      <dgm:spPr/>
    </dgm:pt>
    <dgm:pt modelId="{73B8BC9B-2E85-4E80-B0CF-BDB3D52475D7}" type="pres">
      <dgm:prSet presAssocID="{BCC5692E-1F0B-49A0-ADDF-AA7592562BB9}" presName="rootText" presStyleLbl="node3" presStyleIdx="4" presStyleCnt="6">
        <dgm:presLayoutVars>
          <dgm:chPref val="3"/>
        </dgm:presLayoutVars>
      </dgm:prSet>
      <dgm:spPr/>
    </dgm:pt>
    <dgm:pt modelId="{EFC5BD34-04C8-4102-88D9-F6ED5CF46039}" type="pres">
      <dgm:prSet presAssocID="{BCC5692E-1F0B-49A0-ADDF-AA7592562BB9}" presName="rootConnector" presStyleLbl="node3" presStyleIdx="4" presStyleCnt="6"/>
      <dgm:spPr/>
    </dgm:pt>
    <dgm:pt modelId="{DE76EAAE-6EE9-4EB1-9E03-4BE238BC25CE}" type="pres">
      <dgm:prSet presAssocID="{BCC5692E-1F0B-49A0-ADDF-AA7592562BB9}" presName="hierChild4" presStyleCnt="0"/>
      <dgm:spPr/>
    </dgm:pt>
    <dgm:pt modelId="{7202077D-3384-4668-957B-2C306E7B0A02}" type="pres">
      <dgm:prSet presAssocID="{BCC5692E-1F0B-49A0-ADDF-AA7592562BB9}" presName="hierChild5" presStyleCnt="0"/>
      <dgm:spPr/>
    </dgm:pt>
    <dgm:pt modelId="{38464565-55D7-48FD-B760-2C34E8B69BA6}" type="pres">
      <dgm:prSet presAssocID="{62B313F5-58E9-49A8-A88F-3E677DB36842}" presName="Name37" presStyleLbl="parChTrans1D3" presStyleIdx="5" presStyleCnt="6"/>
      <dgm:spPr/>
    </dgm:pt>
    <dgm:pt modelId="{E4809B89-AF5B-4AC8-9003-2D74B034CD6B}" type="pres">
      <dgm:prSet presAssocID="{CEE35ABB-F58C-4DF1-ADD4-BD7A7830DE29}" presName="hierRoot2" presStyleCnt="0">
        <dgm:presLayoutVars>
          <dgm:hierBranch val="init"/>
        </dgm:presLayoutVars>
      </dgm:prSet>
      <dgm:spPr/>
    </dgm:pt>
    <dgm:pt modelId="{48893389-1F13-4B6B-909D-DCCC29BBCF73}" type="pres">
      <dgm:prSet presAssocID="{CEE35ABB-F58C-4DF1-ADD4-BD7A7830DE29}" presName="rootComposite" presStyleCnt="0"/>
      <dgm:spPr/>
    </dgm:pt>
    <dgm:pt modelId="{35CD368E-21B3-4488-922C-B66861AC47EB}" type="pres">
      <dgm:prSet presAssocID="{CEE35ABB-F58C-4DF1-ADD4-BD7A7830DE29}" presName="rootText" presStyleLbl="node3" presStyleIdx="5" presStyleCnt="6">
        <dgm:presLayoutVars>
          <dgm:chPref val="3"/>
        </dgm:presLayoutVars>
      </dgm:prSet>
      <dgm:spPr/>
    </dgm:pt>
    <dgm:pt modelId="{AF6CBD88-3013-494F-BFF0-22329DD5E45E}" type="pres">
      <dgm:prSet presAssocID="{CEE35ABB-F58C-4DF1-ADD4-BD7A7830DE29}" presName="rootConnector" presStyleLbl="node3" presStyleIdx="5" presStyleCnt="6"/>
      <dgm:spPr/>
    </dgm:pt>
    <dgm:pt modelId="{2CF693DC-E625-476A-87AA-D46F740C5BFC}" type="pres">
      <dgm:prSet presAssocID="{CEE35ABB-F58C-4DF1-ADD4-BD7A7830DE29}" presName="hierChild4" presStyleCnt="0"/>
      <dgm:spPr/>
    </dgm:pt>
    <dgm:pt modelId="{2FDDCC59-BEA7-4379-9B02-13D07184BEFB}" type="pres">
      <dgm:prSet presAssocID="{CEE35ABB-F58C-4DF1-ADD4-BD7A7830DE29}" presName="hierChild5" presStyleCnt="0"/>
      <dgm:spPr/>
    </dgm:pt>
    <dgm:pt modelId="{F2198D8A-AEAB-4D2B-8A63-1896442A410B}" type="pres">
      <dgm:prSet presAssocID="{5EF56EFB-FA00-43EB-8590-4F5334F11CB8}" presName="hierChild5" presStyleCnt="0"/>
      <dgm:spPr/>
    </dgm:pt>
    <dgm:pt modelId="{DE98B639-2E2E-440E-A7A2-2376D98B1031}" type="pres">
      <dgm:prSet presAssocID="{37789BF2-D669-46FE-BA4E-25AB383E2117}" presName="hierChild3" presStyleCnt="0"/>
      <dgm:spPr/>
    </dgm:pt>
  </dgm:ptLst>
  <dgm:cxnLst>
    <dgm:cxn modelId="{10F02906-A120-4044-A916-D4F807B22B5F}" srcId="{37789BF2-D669-46FE-BA4E-25AB383E2117}" destId="{5EF56EFB-FA00-43EB-8590-4F5334F11CB8}" srcOrd="2" destOrd="0" parTransId="{0A128D53-E209-4449-920A-DE1F37FF84E0}" sibTransId="{9029AA78-7B85-459D-88C9-78E3098BE0CF}"/>
    <dgm:cxn modelId="{363E8407-FE6D-43C0-AA96-94FB6CBD9E7F}" type="presOf" srcId="{100724E9-4D1E-4BF1-B2E9-EB8CBBDE8EFA}" destId="{BFD17FB8-4B69-4C57-A56B-402A5EE1C843}" srcOrd="1" destOrd="0" presId="urn:microsoft.com/office/officeart/2005/8/layout/orgChart1"/>
    <dgm:cxn modelId="{C1393D0A-F43C-4ACD-8E2E-23CBA790BA40}" type="presOf" srcId="{BCC5692E-1F0B-49A0-ADDF-AA7592562BB9}" destId="{73B8BC9B-2E85-4E80-B0CF-BDB3D52475D7}" srcOrd="0" destOrd="0" presId="urn:microsoft.com/office/officeart/2005/8/layout/orgChart1"/>
    <dgm:cxn modelId="{88554E0B-A636-430A-8A39-3F937F6B4681}" type="presOf" srcId="{20C089CC-0C2F-4DD4-B047-0BFFC14C72E3}" destId="{D17295A9-1D08-4A29-8BE7-AA58BF2DD708}" srcOrd="0" destOrd="0" presId="urn:microsoft.com/office/officeart/2005/8/layout/orgChart1"/>
    <dgm:cxn modelId="{C02F7512-99BD-4F84-B6C9-D931FBFD8AF9}" type="presOf" srcId="{CEE35ABB-F58C-4DF1-ADD4-BD7A7830DE29}" destId="{35CD368E-21B3-4488-922C-B66861AC47EB}" srcOrd="0" destOrd="0" presId="urn:microsoft.com/office/officeart/2005/8/layout/orgChart1"/>
    <dgm:cxn modelId="{E67C3E13-A4B1-4EFA-AF14-13CE2122E92C}" type="presOf" srcId="{EF0FC2F5-40F1-4FE1-A452-5131C4213842}" destId="{67E97CB7-C781-4772-959F-329BA9EB048F}" srcOrd="1" destOrd="0" presId="urn:microsoft.com/office/officeart/2005/8/layout/orgChart1"/>
    <dgm:cxn modelId="{F440C020-5AD3-4634-AB63-1B4BF6B070A0}" type="presOf" srcId="{37789BF2-D669-46FE-BA4E-25AB383E2117}" destId="{AF54DC70-6E59-442C-8640-20A71AE1519A}" srcOrd="1" destOrd="0" presId="urn:microsoft.com/office/officeart/2005/8/layout/orgChart1"/>
    <dgm:cxn modelId="{8912DF24-0C45-4CFC-80E2-AFDE91B29F96}" srcId="{13F484D9-1092-427C-8BAB-B12DFE5380F6}" destId="{03511EEB-EF46-454F-BA2E-C70D07E3D6DE}" srcOrd="1" destOrd="0" parTransId="{26EC3C5E-DBCD-442E-9975-2FD71E721C91}" sibTransId="{9CDE28A4-C268-4777-8A9C-48BD5B458277}"/>
    <dgm:cxn modelId="{07832425-CAC2-477C-9BE6-42F252B35547}" type="presOf" srcId="{37789BF2-D669-46FE-BA4E-25AB383E2117}" destId="{75E75A0E-3DA6-4E67-855D-3734E65FC83C}" srcOrd="0" destOrd="0" presId="urn:microsoft.com/office/officeart/2005/8/layout/orgChart1"/>
    <dgm:cxn modelId="{0F32562A-DE30-4FAA-B0BB-8F09345C4A88}" type="presOf" srcId="{5EF56EFB-FA00-43EB-8590-4F5334F11CB8}" destId="{D75000CD-2EB6-49A2-AA89-7C226583140A}" srcOrd="0" destOrd="0" presId="urn:microsoft.com/office/officeart/2005/8/layout/orgChart1"/>
    <dgm:cxn modelId="{EFE84E2B-C650-4BD6-90F0-1A14D20B96C5}" srcId="{E838F04D-6375-46EA-8842-096DFAF41DC9}" destId="{37789BF2-D669-46FE-BA4E-25AB383E2117}" srcOrd="0" destOrd="0" parTransId="{CE072E65-1C1D-402E-92FC-F67016A416F2}" sibTransId="{8BE8A6A2-3885-4C3A-935F-47470375BA6B}"/>
    <dgm:cxn modelId="{0DE5A92C-1D41-4EE0-8EBA-11EB926A5777}" srcId="{4856EA2A-9F42-4B14-B75F-C2283182802F}" destId="{100724E9-4D1E-4BF1-B2E9-EB8CBBDE8EFA}" srcOrd="0" destOrd="0" parTransId="{20C089CC-0C2F-4DD4-B047-0BFFC14C72E3}" sibTransId="{A1B325D3-D217-4422-8AFD-16A017B2427A}"/>
    <dgm:cxn modelId="{6E39DE30-FA5D-4714-BF5B-855FFDCB63CC}" type="presOf" srcId="{7401FD05-F26B-4122-906B-9035309572DA}" destId="{CF555B9D-EE02-4644-BC21-382F4C12267D}" srcOrd="1" destOrd="0" presId="urn:microsoft.com/office/officeart/2005/8/layout/orgChart1"/>
    <dgm:cxn modelId="{EDE2DE32-6146-4D43-9DD5-7D64C42DACE7}" type="presOf" srcId="{BCC5692E-1F0B-49A0-ADDF-AA7592562BB9}" destId="{EFC5BD34-04C8-4102-88D9-F6ED5CF46039}" srcOrd="1" destOrd="0" presId="urn:microsoft.com/office/officeart/2005/8/layout/orgChart1"/>
    <dgm:cxn modelId="{F4B9115F-88CB-49AE-9C5D-8AAEB9EAB297}" type="presOf" srcId="{4856EA2A-9F42-4B14-B75F-C2283182802F}" destId="{8CC5584F-F50C-4439-A8F6-11682A66F643}" srcOrd="1" destOrd="0" presId="urn:microsoft.com/office/officeart/2005/8/layout/orgChart1"/>
    <dgm:cxn modelId="{D8BDD960-7ADA-46C1-90AE-072F51D72611}" type="presOf" srcId="{26EC3C5E-DBCD-442E-9975-2FD71E721C91}" destId="{F5FA4447-61D6-4414-B8FF-6925BF7FB2F0}" srcOrd="0" destOrd="0" presId="urn:microsoft.com/office/officeart/2005/8/layout/orgChart1"/>
    <dgm:cxn modelId="{F3A94C69-50EF-4D2F-AC25-83E54B169187}" type="presOf" srcId="{24C9041D-9A86-4D30-AEA7-F078D96DD8E1}" destId="{8D3B8A79-7800-4177-BEA8-568F6F8BF71C}" srcOrd="0" destOrd="0" presId="urn:microsoft.com/office/officeart/2005/8/layout/orgChart1"/>
    <dgm:cxn modelId="{0791B849-794C-497C-91AC-93E6ADB56427}" type="presOf" srcId="{5EF56EFB-FA00-43EB-8590-4F5334F11CB8}" destId="{0594D392-1BC3-4A25-87C5-BB4168C29B19}" srcOrd="1" destOrd="0" presId="urn:microsoft.com/office/officeart/2005/8/layout/orgChart1"/>
    <dgm:cxn modelId="{3CF3976C-B4E2-46F9-9DAE-5A0386F6030F}" srcId="{37789BF2-D669-46FE-BA4E-25AB383E2117}" destId="{4856EA2A-9F42-4B14-B75F-C2283182802F}" srcOrd="0" destOrd="0" parTransId="{BE14B446-9E32-461A-BB7A-A7601E90DDBA}" sibTransId="{BE66F94B-7480-4311-9DA4-AA365A803E5B}"/>
    <dgm:cxn modelId="{9B6FA36E-A171-4B55-B9E6-69941C5227CF}" type="presOf" srcId="{03511EEB-EF46-454F-BA2E-C70D07E3D6DE}" destId="{9A07F2E5-B943-43D8-85F3-32BAEBEC57E0}" srcOrd="0" destOrd="0" presId="urn:microsoft.com/office/officeart/2005/8/layout/orgChart1"/>
    <dgm:cxn modelId="{9658BA6E-D7A5-4F80-92F7-1082C6057BF7}" type="presOf" srcId="{100724E9-4D1E-4BF1-B2E9-EB8CBBDE8EFA}" destId="{C2891892-210D-4E82-AA2A-F1A0D9C1DC5F}" srcOrd="0" destOrd="0" presId="urn:microsoft.com/office/officeart/2005/8/layout/orgChart1"/>
    <dgm:cxn modelId="{DFF9B66F-5488-4C74-8B01-C3230740C2BA}" type="presOf" srcId="{BE14B446-9E32-461A-BB7A-A7601E90DDBA}" destId="{6D3FEBFB-055B-4EE7-A340-4EEA16E96578}" srcOrd="0" destOrd="0" presId="urn:microsoft.com/office/officeart/2005/8/layout/orgChart1"/>
    <dgm:cxn modelId="{6363A651-3781-4817-984E-490D91D803F8}" type="presOf" srcId="{13F484D9-1092-427C-8BAB-B12DFE5380F6}" destId="{1B23C8F2-7F49-41CA-A4C9-F7259C9FE68E}" srcOrd="1" destOrd="0" presId="urn:microsoft.com/office/officeart/2005/8/layout/orgChart1"/>
    <dgm:cxn modelId="{684E9872-39E4-4810-862B-9050F24F31C6}" srcId="{5EF56EFB-FA00-43EB-8590-4F5334F11CB8}" destId="{BCC5692E-1F0B-49A0-ADDF-AA7592562BB9}" srcOrd="0" destOrd="0" parTransId="{390F4A48-B1AA-4AD1-8629-7BBE23ED6754}" sibTransId="{1101FFDD-FC35-4F2B-86E6-601BDD0C3040}"/>
    <dgm:cxn modelId="{FFB0357B-BD6D-46E6-9029-750AFD101F07}" type="presOf" srcId="{EF0FC2F5-40F1-4FE1-A452-5131C4213842}" destId="{6ED41799-7068-4C44-86BD-468529795849}" srcOrd="0" destOrd="0" presId="urn:microsoft.com/office/officeart/2005/8/layout/orgChart1"/>
    <dgm:cxn modelId="{129E957B-48C6-43B2-A8B6-F4D944CE89C9}" srcId="{4856EA2A-9F42-4B14-B75F-C2283182802F}" destId="{EF0FC2F5-40F1-4FE1-A452-5131C4213842}" srcOrd="1" destOrd="0" parTransId="{EF24D216-5B16-438E-B41D-8795169EE952}" sibTransId="{3906E1E0-9939-4FB0-9367-31CC3B63C720}"/>
    <dgm:cxn modelId="{CFCDAB80-7B2E-43AD-8522-DB7265C60F5E}" type="presOf" srcId="{EF24D216-5B16-438E-B41D-8795169EE952}" destId="{715819FD-C66E-4914-A2A0-8CDC07D56259}" srcOrd="0" destOrd="0" presId="urn:microsoft.com/office/officeart/2005/8/layout/orgChart1"/>
    <dgm:cxn modelId="{C1BB3C88-69BE-412B-BF4F-997110040146}" type="presOf" srcId="{62B313F5-58E9-49A8-A88F-3E677DB36842}" destId="{38464565-55D7-48FD-B760-2C34E8B69BA6}" srcOrd="0" destOrd="0" presId="urn:microsoft.com/office/officeart/2005/8/layout/orgChart1"/>
    <dgm:cxn modelId="{90134A8B-DEB5-4757-8DF6-DA445536A41F}" type="presOf" srcId="{0A128D53-E209-4449-920A-DE1F37FF84E0}" destId="{8340B7DC-4804-413A-8EAA-4FE1D222948A}" srcOrd="0" destOrd="0" presId="urn:microsoft.com/office/officeart/2005/8/layout/orgChart1"/>
    <dgm:cxn modelId="{34D9CE8E-55A3-4ADA-9C75-4B339063ED69}" type="presOf" srcId="{03511EEB-EF46-454F-BA2E-C70D07E3D6DE}" destId="{83B65D44-EE86-4C31-976F-A008044F73AF}" srcOrd="1" destOrd="0" presId="urn:microsoft.com/office/officeart/2005/8/layout/orgChart1"/>
    <dgm:cxn modelId="{F0EA5FA5-3657-4477-9F3F-199646ABFD30}" type="presOf" srcId="{13F484D9-1092-427C-8BAB-B12DFE5380F6}" destId="{42D15CC9-BAA2-48B5-90BA-AD821E5852BF}" srcOrd="0" destOrd="0" presId="urn:microsoft.com/office/officeart/2005/8/layout/orgChart1"/>
    <dgm:cxn modelId="{559E0AA8-A16C-4272-9A49-3DBD347071B5}" srcId="{5EF56EFB-FA00-43EB-8590-4F5334F11CB8}" destId="{CEE35ABB-F58C-4DF1-ADD4-BD7A7830DE29}" srcOrd="1" destOrd="0" parTransId="{62B313F5-58E9-49A8-A88F-3E677DB36842}" sibTransId="{CAA73C24-4DCC-402E-829C-F5FAE99E0CCE}"/>
    <dgm:cxn modelId="{058834B9-5015-4A26-9D8C-03BCC47977F1}" type="presOf" srcId="{4856EA2A-9F42-4B14-B75F-C2283182802F}" destId="{CDD162D3-CB7F-46A1-9972-4E14DDD3EAC7}" srcOrd="0" destOrd="0" presId="urn:microsoft.com/office/officeart/2005/8/layout/orgChart1"/>
    <dgm:cxn modelId="{D072DABB-7CE5-4469-B7BD-9B663F861866}" type="presOf" srcId="{E290D670-8FBE-4DF7-B8E6-0BD0B188899E}" destId="{BB4A2F82-14F4-4344-98B9-03F9942CABF2}" srcOrd="0" destOrd="0" presId="urn:microsoft.com/office/officeart/2005/8/layout/orgChart1"/>
    <dgm:cxn modelId="{231292BF-D573-499A-817D-83B7E49B7452}" type="presOf" srcId="{CEE35ABB-F58C-4DF1-ADD4-BD7A7830DE29}" destId="{AF6CBD88-3013-494F-BFF0-22329DD5E45E}" srcOrd="1" destOrd="0" presId="urn:microsoft.com/office/officeart/2005/8/layout/orgChart1"/>
    <dgm:cxn modelId="{DFFFB8C9-FDB7-44A1-8897-EE1AEB0F0094}" srcId="{37789BF2-D669-46FE-BA4E-25AB383E2117}" destId="{13F484D9-1092-427C-8BAB-B12DFE5380F6}" srcOrd="1" destOrd="0" parTransId="{E290D670-8FBE-4DF7-B8E6-0BD0B188899E}" sibTransId="{02E4C8E6-7B68-477D-8304-AC9EE0DBB432}"/>
    <dgm:cxn modelId="{F9508ACE-8DE2-4AA5-BB3B-4C3330420262}" type="presOf" srcId="{E838F04D-6375-46EA-8842-096DFAF41DC9}" destId="{FA96327D-0D0E-4EAE-A89A-A5BA58BEDA2C}" srcOrd="0" destOrd="0" presId="urn:microsoft.com/office/officeart/2005/8/layout/orgChart1"/>
    <dgm:cxn modelId="{69C120D0-6A03-46F7-8CF9-6AC804488511}" type="presOf" srcId="{7401FD05-F26B-4122-906B-9035309572DA}" destId="{C07C26AD-0C19-4E82-B79E-6BE4BCACF473}" srcOrd="0" destOrd="0" presId="urn:microsoft.com/office/officeart/2005/8/layout/orgChart1"/>
    <dgm:cxn modelId="{4A7081FE-1C07-4B7E-98E6-35C2F8460540}" type="presOf" srcId="{390F4A48-B1AA-4AD1-8629-7BBE23ED6754}" destId="{7A3153BE-021A-447D-95C8-C71DB2708E60}" srcOrd="0" destOrd="0" presId="urn:microsoft.com/office/officeart/2005/8/layout/orgChart1"/>
    <dgm:cxn modelId="{CD7EEAFF-5F9E-4561-880C-9F80DF9383A9}" srcId="{13F484D9-1092-427C-8BAB-B12DFE5380F6}" destId="{7401FD05-F26B-4122-906B-9035309572DA}" srcOrd="0" destOrd="0" parTransId="{24C9041D-9A86-4D30-AEA7-F078D96DD8E1}" sibTransId="{39FDA40E-0A7A-4FCE-955F-32EDD9D78870}"/>
    <dgm:cxn modelId="{21F96D88-AC20-4297-B320-E9BDF5E9D8E3}" type="presParOf" srcId="{FA96327D-0D0E-4EAE-A89A-A5BA58BEDA2C}" destId="{1E68815A-84AC-4D96-B8AA-7544AFAC3339}" srcOrd="0" destOrd="0" presId="urn:microsoft.com/office/officeart/2005/8/layout/orgChart1"/>
    <dgm:cxn modelId="{AE57F8F4-8430-42A6-A8B8-D11D1EF8C3CE}" type="presParOf" srcId="{1E68815A-84AC-4D96-B8AA-7544AFAC3339}" destId="{A3971CA9-C0FA-4B72-81B1-3058FB4C1B6A}" srcOrd="0" destOrd="0" presId="urn:microsoft.com/office/officeart/2005/8/layout/orgChart1"/>
    <dgm:cxn modelId="{D1A696F6-C909-4122-8997-91E5588076CC}" type="presParOf" srcId="{A3971CA9-C0FA-4B72-81B1-3058FB4C1B6A}" destId="{75E75A0E-3DA6-4E67-855D-3734E65FC83C}" srcOrd="0" destOrd="0" presId="urn:microsoft.com/office/officeart/2005/8/layout/orgChart1"/>
    <dgm:cxn modelId="{C213153A-6E37-40CD-87CD-07258F977339}" type="presParOf" srcId="{A3971CA9-C0FA-4B72-81B1-3058FB4C1B6A}" destId="{AF54DC70-6E59-442C-8640-20A71AE1519A}" srcOrd="1" destOrd="0" presId="urn:microsoft.com/office/officeart/2005/8/layout/orgChart1"/>
    <dgm:cxn modelId="{3E52FD20-5F97-461D-B1BB-5CC4609767A7}" type="presParOf" srcId="{1E68815A-84AC-4D96-B8AA-7544AFAC3339}" destId="{2D837105-A044-4710-86F8-F50F7C940CBE}" srcOrd="1" destOrd="0" presId="urn:microsoft.com/office/officeart/2005/8/layout/orgChart1"/>
    <dgm:cxn modelId="{F36E0E2A-5218-41A2-B24A-0B17BF383581}" type="presParOf" srcId="{2D837105-A044-4710-86F8-F50F7C940CBE}" destId="{6D3FEBFB-055B-4EE7-A340-4EEA16E96578}" srcOrd="0" destOrd="0" presId="urn:microsoft.com/office/officeart/2005/8/layout/orgChart1"/>
    <dgm:cxn modelId="{E1682C3A-A5FB-4525-8004-A76591EE7793}" type="presParOf" srcId="{2D837105-A044-4710-86F8-F50F7C940CBE}" destId="{0218D2DD-5F2F-487B-B4D0-5DD92BF3FA28}" srcOrd="1" destOrd="0" presId="urn:microsoft.com/office/officeart/2005/8/layout/orgChart1"/>
    <dgm:cxn modelId="{234EBFDB-2CEF-445E-A1ED-94607A6971ED}" type="presParOf" srcId="{0218D2DD-5F2F-487B-B4D0-5DD92BF3FA28}" destId="{8C0FA229-2C9F-49F2-846C-08122FAF58DC}" srcOrd="0" destOrd="0" presId="urn:microsoft.com/office/officeart/2005/8/layout/orgChart1"/>
    <dgm:cxn modelId="{6B5A9604-67BE-4617-A6BD-3B5410D82254}" type="presParOf" srcId="{8C0FA229-2C9F-49F2-846C-08122FAF58DC}" destId="{CDD162D3-CB7F-46A1-9972-4E14DDD3EAC7}" srcOrd="0" destOrd="0" presId="urn:microsoft.com/office/officeart/2005/8/layout/orgChart1"/>
    <dgm:cxn modelId="{F060376F-C3C7-44BA-A916-9CC21F9B77B7}" type="presParOf" srcId="{8C0FA229-2C9F-49F2-846C-08122FAF58DC}" destId="{8CC5584F-F50C-4439-A8F6-11682A66F643}" srcOrd="1" destOrd="0" presId="urn:microsoft.com/office/officeart/2005/8/layout/orgChart1"/>
    <dgm:cxn modelId="{9939716B-347C-4A61-8587-B39639F9E6A8}" type="presParOf" srcId="{0218D2DD-5F2F-487B-B4D0-5DD92BF3FA28}" destId="{C837B49D-FEEF-4BEA-8E4A-BE8DE92449A5}" srcOrd="1" destOrd="0" presId="urn:microsoft.com/office/officeart/2005/8/layout/orgChart1"/>
    <dgm:cxn modelId="{BE80D736-F109-4881-8219-2D48D7C76AD4}" type="presParOf" srcId="{C837B49D-FEEF-4BEA-8E4A-BE8DE92449A5}" destId="{D17295A9-1D08-4A29-8BE7-AA58BF2DD708}" srcOrd="0" destOrd="0" presId="urn:microsoft.com/office/officeart/2005/8/layout/orgChart1"/>
    <dgm:cxn modelId="{CAA377DB-25EC-463E-9496-7866AA18903B}" type="presParOf" srcId="{C837B49D-FEEF-4BEA-8E4A-BE8DE92449A5}" destId="{56B4F7DC-B6DE-4CA0-82C4-3D78D40F97AF}" srcOrd="1" destOrd="0" presId="urn:microsoft.com/office/officeart/2005/8/layout/orgChart1"/>
    <dgm:cxn modelId="{D12A11BD-4EBC-4A9F-A54B-E0A280555FEF}" type="presParOf" srcId="{56B4F7DC-B6DE-4CA0-82C4-3D78D40F97AF}" destId="{2A45A47D-2DB0-4B85-97D0-808311329D8A}" srcOrd="0" destOrd="0" presId="urn:microsoft.com/office/officeart/2005/8/layout/orgChart1"/>
    <dgm:cxn modelId="{580C5A60-BBDE-4DE7-8169-3BA92AE34665}" type="presParOf" srcId="{2A45A47D-2DB0-4B85-97D0-808311329D8A}" destId="{C2891892-210D-4E82-AA2A-F1A0D9C1DC5F}" srcOrd="0" destOrd="0" presId="urn:microsoft.com/office/officeart/2005/8/layout/orgChart1"/>
    <dgm:cxn modelId="{A851A4FF-33BC-4662-8512-20BF748FFB98}" type="presParOf" srcId="{2A45A47D-2DB0-4B85-97D0-808311329D8A}" destId="{BFD17FB8-4B69-4C57-A56B-402A5EE1C843}" srcOrd="1" destOrd="0" presId="urn:microsoft.com/office/officeart/2005/8/layout/orgChart1"/>
    <dgm:cxn modelId="{911DBE32-8ACE-4248-A2C5-0941CABF122D}" type="presParOf" srcId="{56B4F7DC-B6DE-4CA0-82C4-3D78D40F97AF}" destId="{7EFE3B02-2AB8-4899-9DCD-3EFD4E264A95}" srcOrd="1" destOrd="0" presId="urn:microsoft.com/office/officeart/2005/8/layout/orgChart1"/>
    <dgm:cxn modelId="{DA660EF5-2D18-4801-B6AF-0EB38506DAF8}" type="presParOf" srcId="{56B4F7DC-B6DE-4CA0-82C4-3D78D40F97AF}" destId="{78262335-B09B-48E0-8FC9-604F731EE21A}" srcOrd="2" destOrd="0" presId="urn:microsoft.com/office/officeart/2005/8/layout/orgChart1"/>
    <dgm:cxn modelId="{DE85F8F9-2628-4AED-9995-73916C772737}" type="presParOf" srcId="{C837B49D-FEEF-4BEA-8E4A-BE8DE92449A5}" destId="{715819FD-C66E-4914-A2A0-8CDC07D56259}" srcOrd="2" destOrd="0" presId="urn:microsoft.com/office/officeart/2005/8/layout/orgChart1"/>
    <dgm:cxn modelId="{61266163-6C71-4ABE-A7CD-6AB85957129E}" type="presParOf" srcId="{C837B49D-FEEF-4BEA-8E4A-BE8DE92449A5}" destId="{C343A346-4075-42B6-BF27-866F531B6027}" srcOrd="3" destOrd="0" presId="urn:microsoft.com/office/officeart/2005/8/layout/orgChart1"/>
    <dgm:cxn modelId="{3DC0EB58-755C-4BFB-AFF0-8A7F674F3558}" type="presParOf" srcId="{C343A346-4075-42B6-BF27-866F531B6027}" destId="{E35CDF22-28A2-4042-BFAD-772203A04391}" srcOrd="0" destOrd="0" presId="urn:microsoft.com/office/officeart/2005/8/layout/orgChart1"/>
    <dgm:cxn modelId="{3A5E9865-30B3-4252-B2AF-80DE3C139DC2}" type="presParOf" srcId="{E35CDF22-28A2-4042-BFAD-772203A04391}" destId="{6ED41799-7068-4C44-86BD-468529795849}" srcOrd="0" destOrd="0" presId="urn:microsoft.com/office/officeart/2005/8/layout/orgChart1"/>
    <dgm:cxn modelId="{8EA0AD81-270B-43F1-86C4-AC1B7B7B8715}" type="presParOf" srcId="{E35CDF22-28A2-4042-BFAD-772203A04391}" destId="{67E97CB7-C781-4772-959F-329BA9EB048F}" srcOrd="1" destOrd="0" presId="urn:microsoft.com/office/officeart/2005/8/layout/orgChart1"/>
    <dgm:cxn modelId="{BB46B00B-90EF-4E33-9B1C-F161E08B17F0}" type="presParOf" srcId="{C343A346-4075-42B6-BF27-866F531B6027}" destId="{5A971047-AD53-425A-B663-2AE798F68A3A}" srcOrd="1" destOrd="0" presId="urn:microsoft.com/office/officeart/2005/8/layout/orgChart1"/>
    <dgm:cxn modelId="{439F3BF0-8490-4630-82BE-08A5A018306F}" type="presParOf" srcId="{C343A346-4075-42B6-BF27-866F531B6027}" destId="{D56C9068-402F-4DE9-8967-07BFD9EA2E48}" srcOrd="2" destOrd="0" presId="urn:microsoft.com/office/officeart/2005/8/layout/orgChart1"/>
    <dgm:cxn modelId="{FFFDBFDB-BD56-4F70-8702-07D4A77481BF}" type="presParOf" srcId="{0218D2DD-5F2F-487B-B4D0-5DD92BF3FA28}" destId="{1B139EA5-844B-42B4-B0A0-9AE874E5B3EC}" srcOrd="2" destOrd="0" presId="urn:microsoft.com/office/officeart/2005/8/layout/orgChart1"/>
    <dgm:cxn modelId="{C7506EE1-F4FD-4078-B04D-19C76DD8388C}" type="presParOf" srcId="{2D837105-A044-4710-86F8-F50F7C940CBE}" destId="{BB4A2F82-14F4-4344-98B9-03F9942CABF2}" srcOrd="2" destOrd="0" presId="urn:microsoft.com/office/officeart/2005/8/layout/orgChart1"/>
    <dgm:cxn modelId="{9F4D115F-9320-475F-818E-182CA5830F84}" type="presParOf" srcId="{2D837105-A044-4710-86F8-F50F7C940CBE}" destId="{4E48C346-BFAC-4D6F-B98C-8374A473E98E}" srcOrd="3" destOrd="0" presId="urn:microsoft.com/office/officeart/2005/8/layout/orgChart1"/>
    <dgm:cxn modelId="{F43C7CE1-836F-4D11-95EC-5E85CED7C2E5}" type="presParOf" srcId="{4E48C346-BFAC-4D6F-B98C-8374A473E98E}" destId="{06136F95-CF22-41D3-8C4A-08B5162AB8A8}" srcOrd="0" destOrd="0" presId="urn:microsoft.com/office/officeart/2005/8/layout/orgChart1"/>
    <dgm:cxn modelId="{94237439-065F-40EB-B592-54C205D3358F}" type="presParOf" srcId="{06136F95-CF22-41D3-8C4A-08B5162AB8A8}" destId="{42D15CC9-BAA2-48B5-90BA-AD821E5852BF}" srcOrd="0" destOrd="0" presId="urn:microsoft.com/office/officeart/2005/8/layout/orgChart1"/>
    <dgm:cxn modelId="{8E448224-460F-4751-87FB-BF892454ECAB}" type="presParOf" srcId="{06136F95-CF22-41D3-8C4A-08B5162AB8A8}" destId="{1B23C8F2-7F49-41CA-A4C9-F7259C9FE68E}" srcOrd="1" destOrd="0" presId="urn:microsoft.com/office/officeart/2005/8/layout/orgChart1"/>
    <dgm:cxn modelId="{022384D8-0914-4F8B-BB7F-4D46F8ADA637}" type="presParOf" srcId="{4E48C346-BFAC-4D6F-B98C-8374A473E98E}" destId="{EC6ED9D2-7473-4A8D-8459-7563AF88AF48}" srcOrd="1" destOrd="0" presId="urn:microsoft.com/office/officeart/2005/8/layout/orgChart1"/>
    <dgm:cxn modelId="{6EA17DCE-F742-4837-81C0-E1D349F6BC93}" type="presParOf" srcId="{EC6ED9D2-7473-4A8D-8459-7563AF88AF48}" destId="{8D3B8A79-7800-4177-BEA8-568F6F8BF71C}" srcOrd="0" destOrd="0" presId="urn:microsoft.com/office/officeart/2005/8/layout/orgChart1"/>
    <dgm:cxn modelId="{450C5474-C52B-40F9-BB13-E23AB444B2BC}" type="presParOf" srcId="{EC6ED9D2-7473-4A8D-8459-7563AF88AF48}" destId="{39AA68B5-E8D2-463C-AB7B-5A2477792627}" srcOrd="1" destOrd="0" presId="urn:microsoft.com/office/officeart/2005/8/layout/orgChart1"/>
    <dgm:cxn modelId="{F7522828-D00A-4F12-8043-DE49030AEB31}" type="presParOf" srcId="{39AA68B5-E8D2-463C-AB7B-5A2477792627}" destId="{D428AFDB-3646-4582-83F7-6CAF2F38B4EE}" srcOrd="0" destOrd="0" presId="urn:microsoft.com/office/officeart/2005/8/layout/orgChart1"/>
    <dgm:cxn modelId="{FC37C1D0-22DF-4B59-9AE5-D795CE5384DD}" type="presParOf" srcId="{D428AFDB-3646-4582-83F7-6CAF2F38B4EE}" destId="{C07C26AD-0C19-4E82-B79E-6BE4BCACF473}" srcOrd="0" destOrd="0" presId="urn:microsoft.com/office/officeart/2005/8/layout/orgChart1"/>
    <dgm:cxn modelId="{E45EBEF8-8667-4191-B0B4-AC2E00673FC8}" type="presParOf" srcId="{D428AFDB-3646-4582-83F7-6CAF2F38B4EE}" destId="{CF555B9D-EE02-4644-BC21-382F4C12267D}" srcOrd="1" destOrd="0" presId="urn:microsoft.com/office/officeart/2005/8/layout/orgChart1"/>
    <dgm:cxn modelId="{4E456E8E-A5F1-4659-B4EE-D6C30C5485F6}" type="presParOf" srcId="{39AA68B5-E8D2-463C-AB7B-5A2477792627}" destId="{6028C18D-1622-4293-BC4D-0F2992B86B5F}" srcOrd="1" destOrd="0" presId="urn:microsoft.com/office/officeart/2005/8/layout/orgChart1"/>
    <dgm:cxn modelId="{27E5650F-26C6-4CE0-B372-5F96AAA6F9C0}" type="presParOf" srcId="{39AA68B5-E8D2-463C-AB7B-5A2477792627}" destId="{0D98983D-2343-475E-A56C-10CBDA80ED22}" srcOrd="2" destOrd="0" presId="urn:microsoft.com/office/officeart/2005/8/layout/orgChart1"/>
    <dgm:cxn modelId="{FC74CD89-5A1B-4A31-BDC9-FDAF4E2B26A9}" type="presParOf" srcId="{EC6ED9D2-7473-4A8D-8459-7563AF88AF48}" destId="{F5FA4447-61D6-4414-B8FF-6925BF7FB2F0}" srcOrd="2" destOrd="0" presId="urn:microsoft.com/office/officeart/2005/8/layout/orgChart1"/>
    <dgm:cxn modelId="{43AFB928-D54C-4526-9661-3152E594765D}" type="presParOf" srcId="{EC6ED9D2-7473-4A8D-8459-7563AF88AF48}" destId="{10DCA63A-14ED-427C-959E-4FBACE692799}" srcOrd="3" destOrd="0" presId="urn:microsoft.com/office/officeart/2005/8/layout/orgChart1"/>
    <dgm:cxn modelId="{BC85CA61-5A3B-4BB2-9117-4373F902EA65}" type="presParOf" srcId="{10DCA63A-14ED-427C-959E-4FBACE692799}" destId="{E30DD25B-201E-46E9-8BC5-39663A145619}" srcOrd="0" destOrd="0" presId="urn:microsoft.com/office/officeart/2005/8/layout/orgChart1"/>
    <dgm:cxn modelId="{F2D3DB40-A258-4DDD-AA67-F89F9446BD1F}" type="presParOf" srcId="{E30DD25B-201E-46E9-8BC5-39663A145619}" destId="{9A07F2E5-B943-43D8-85F3-32BAEBEC57E0}" srcOrd="0" destOrd="0" presId="urn:microsoft.com/office/officeart/2005/8/layout/orgChart1"/>
    <dgm:cxn modelId="{5A29E6B5-FB70-4B63-B066-2F33C0614A0F}" type="presParOf" srcId="{E30DD25B-201E-46E9-8BC5-39663A145619}" destId="{83B65D44-EE86-4C31-976F-A008044F73AF}" srcOrd="1" destOrd="0" presId="urn:microsoft.com/office/officeart/2005/8/layout/orgChart1"/>
    <dgm:cxn modelId="{15CA209D-6CAD-4502-AC89-A19BFE7C7F6D}" type="presParOf" srcId="{10DCA63A-14ED-427C-959E-4FBACE692799}" destId="{9B8626D5-566B-47E0-AD2B-BC125E9C9035}" srcOrd="1" destOrd="0" presId="urn:microsoft.com/office/officeart/2005/8/layout/orgChart1"/>
    <dgm:cxn modelId="{9E6621D6-E5A3-4E58-A90E-693A8C680FEF}" type="presParOf" srcId="{10DCA63A-14ED-427C-959E-4FBACE692799}" destId="{27153E9E-388B-4C5B-BAB1-28B4431871A0}" srcOrd="2" destOrd="0" presId="urn:microsoft.com/office/officeart/2005/8/layout/orgChart1"/>
    <dgm:cxn modelId="{C19E9FC1-C83B-4285-AECD-A1D764146453}" type="presParOf" srcId="{4E48C346-BFAC-4D6F-B98C-8374A473E98E}" destId="{5F6A536C-4191-4A7F-9FB4-C5B83CFD229A}" srcOrd="2" destOrd="0" presId="urn:microsoft.com/office/officeart/2005/8/layout/orgChart1"/>
    <dgm:cxn modelId="{5C045B48-B550-4DC1-B01A-43EAC78E521F}" type="presParOf" srcId="{2D837105-A044-4710-86F8-F50F7C940CBE}" destId="{8340B7DC-4804-413A-8EAA-4FE1D222948A}" srcOrd="4" destOrd="0" presId="urn:microsoft.com/office/officeart/2005/8/layout/orgChart1"/>
    <dgm:cxn modelId="{2224A766-8BC4-4517-B6C9-5FB55FE18460}" type="presParOf" srcId="{2D837105-A044-4710-86F8-F50F7C940CBE}" destId="{F468C04C-ADDD-45BF-916B-B2F16F15D353}" srcOrd="5" destOrd="0" presId="urn:microsoft.com/office/officeart/2005/8/layout/orgChart1"/>
    <dgm:cxn modelId="{58355845-3451-45B9-8BA3-25710A6CC676}" type="presParOf" srcId="{F468C04C-ADDD-45BF-916B-B2F16F15D353}" destId="{0CEF0407-0885-48F4-A157-836EA9C14CEC}" srcOrd="0" destOrd="0" presId="urn:microsoft.com/office/officeart/2005/8/layout/orgChart1"/>
    <dgm:cxn modelId="{6AF79E4E-0919-4329-9FE3-D519201E88C9}" type="presParOf" srcId="{0CEF0407-0885-48F4-A157-836EA9C14CEC}" destId="{D75000CD-2EB6-49A2-AA89-7C226583140A}" srcOrd="0" destOrd="0" presId="urn:microsoft.com/office/officeart/2005/8/layout/orgChart1"/>
    <dgm:cxn modelId="{AA127230-08E1-4F05-80F0-29D5B0E6F70B}" type="presParOf" srcId="{0CEF0407-0885-48F4-A157-836EA9C14CEC}" destId="{0594D392-1BC3-4A25-87C5-BB4168C29B19}" srcOrd="1" destOrd="0" presId="urn:microsoft.com/office/officeart/2005/8/layout/orgChart1"/>
    <dgm:cxn modelId="{BB2049F6-B953-4816-98B4-4DA599EDA001}" type="presParOf" srcId="{F468C04C-ADDD-45BF-916B-B2F16F15D353}" destId="{B995B836-0DA3-4481-A789-41A3ED2B7497}" srcOrd="1" destOrd="0" presId="urn:microsoft.com/office/officeart/2005/8/layout/orgChart1"/>
    <dgm:cxn modelId="{0E1EC75F-CD27-4DDB-B4EE-3C0188438DC1}" type="presParOf" srcId="{B995B836-0DA3-4481-A789-41A3ED2B7497}" destId="{7A3153BE-021A-447D-95C8-C71DB2708E60}" srcOrd="0" destOrd="0" presId="urn:microsoft.com/office/officeart/2005/8/layout/orgChart1"/>
    <dgm:cxn modelId="{B477F84C-EB9D-4AFB-A9D1-8680058FE651}" type="presParOf" srcId="{B995B836-0DA3-4481-A789-41A3ED2B7497}" destId="{5223CACC-4389-4EC0-BA3E-D7E4697E92B4}" srcOrd="1" destOrd="0" presId="urn:microsoft.com/office/officeart/2005/8/layout/orgChart1"/>
    <dgm:cxn modelId="{058B1589-AFD8-4CBE-8697-66EF4A6A9C5A}" type="presParOf" srcId="{5223CACC-4389-4EC0-BA3E-D7E4697E92B4}" destId="{AF293A95-523B-4749-BB3E-2D41816F9E1A}" srcOrd="0" destOrd="0" presId="urn:microsoft.com/office/officeart/2005/8/layout/orgChart1"/>
    <dgm:cxn modelId="{87B82049-080C-49D2-8696-D5D27B4B8C7A}" type="presParOf" srcId="{AF293A95-523B-4749-BB3E-2D41816F9E1A}" destId="{73B8BC9B-2E85-4E80-B0CF-BDB3D52475D7}" srcOrd="0" destOrd="0" presId="urn:microsoft.com/office/officeart/2005/8/layout/orgChart1"/>
    <dgm:cxn modelId="{901DB54D-BE23-4BE4-A263-632D81837561}" type="presParOf" srcId="{AF293A95-523B-4749-BB3E-2D41816F9E1A}" destId="{EFC5BD34-04C8-4102-88D9-F6ED5CF46039}" srcOrd="1" destOrd="0" presId="urn:microsoft.com/office/officeart/2005/8/layout/orgChart1"/>
    <dgm:cxn modelId="{33ECC46B-8A9C-485F-91D7-77548B13BEBA}" type="presParOf" srcId="{5223CACC-4389-4EC0-BA3E-D7E4697E92B4}" destId="{DE76EAAE-6EE9-4EB1-9E03-4BE238BC25CE}" srcOrd="1" destOrd="0" presId="urn:microsoft.com/office/officeart/2005/8/layout/orgChart1"/>
    <dgm:cxn modelId="{EA9900AB-F15A-4DE7-9E29-E6FE96C0BC72}" type="presParOf" srcId="{5223CACC-4389-4EC0-BA3E-D7E4697E92B4}" destId="{7202077D-3384-4668-957B-2C306E7B0A02}" srcOrd="2" destOrd="0" presId="urn:microsoft.com/office/officeart/2005/8/layout/orgChart1"/>
    <dgm:cxn modelId="{D5F7AE6F-4B79-4C8E-8FC9-B009F7660C52}" type="presParOf" srcId="{B995B836-0DA3-4481-A789-41A3ED2B7497}" destId="{38464565-55D7-48FD-B760-2C34E8B69BA6}" srcOrd="2" destOrd="0" presId="urn:microsoft.com/office/officeart/2005/8/layout/orgChart1"/>
    <dgm:cxn modelId="{48AB7322-53CE-4997-A13E-5092E2A9F1DD}" type="presParOf" srcId="{B995B836-0DA3-4481-A789-41A3ED2B7497}" destId="{E4809B89-AF5B-4AC8-9003-2D74B034CD6B}" srcOrd="3" destOrd="0" presId="urn:microsoft.com/office/officeart/2005/8/layout/orgChart1"/>
    <dgm:cxn modelId="{9AE0F3A6-008D-4B1C-9253-1F3EED90073A}" type="presParOf" srcId="{E4809B89-AF5B-4AC8-9003-2D74B034CD6B}" destId="{48893389-1F13-4B6B-909D-DCCC29BBCF73}" srcOrd="0" destOrd="0" presId="urn:microsoft.com/office/officeart/2005/8/layout/orgChart1"/>
    <dgm:cxn modelId="{66DF4FAA-7BD2-4FF1-9999-DF6402C20226}" type="presParOf" srcId="{48893389-1F13-4B6B-909D-DCCC29BBCF73}" destId="{35CD368E-21B3-4488-922C-B66861AC47EB}" srcOrd="0" destOrd="0" presId="urn:microsoft.com/office/officeart/2005/8/layout/orgChart1"/>
    <dgm:cxn modelId="{BECBFCC1-847B-49E0-9AC2-15EEAD5B8692}" type="presParOf" srcId="{48893389-1F13-4B6B-909D-DCCC29BBCF73}" destId="{AF6CBD88-3013-494F-BFF0-22329DD5E45E}" srcOrd="1" destOrd="0" presId="urn:microsoft.com/office/officeart/2005/8/layout/orgChart1"/>
    <dgm:cxn modelId="{4845BDA4-F5E4-42D9-B11B-523166FD8FBB}" type="presParOf" srcId="{E4809B89-AF5B-4AC8-9003-2D74B034CD6B}" destId="{2CF693DC-E625-476A-87AA-D46F740C5BFC}" srcOrd="1" destOrd="0" presId="urn:microsoft.com/office/officeart/2005/8/layout/orgChart1"/>
    <dgm:cxn modelId="{1D442A7D-541A-4760-B470-C05A0204DB94}" type="presParOf" srcId="{E4809B89-AF5B-4AC8-9003-2D74B034CD6B}" destId="{2FDDCC59-BEA7-4379-9B02-13D07184BEFB}" srcOrd="2" destOrd="0" presId="urn:microsoft.com/office/officeart/2005/8/layout/orgChart1"/>
    <dgm:cxn modelId="{DC02DDE3-8CB6-4055-BBAE-DC536A500A17}" type="presParOf" srcId="{F468C04C-ADDD-45BF-916B-B2F16F15D353}" destId="{F2198D8A-AEAB-4D2B-8A63-1896442A410B}" srcOrd="2" destOrd="0" presId="urn:microsoft.com/office/officeart/2005/8/layout/orgChart1"/>
    <dgm:cxn modelId="{0CD62211-5EDB-4555-84E9-4E3D719A1CE4}" type="presParOf" srcId="{1E68815A-84AC-4D96-B8AA-7544AFAC3339}" destId="{DE98B639-2E2E-440E-A7A2-2376D98B10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5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64565-55D7-48FD-B760-2C34E8B69BA6}">
      <dsp:nvSpPr>
        <dsp:cNvPr id="0" name=""/>
        <dsp:cNvSpPr/>
      </dsp:nvSpPr>
      <dsp:spPr>
        <a:xfrm>
          <a:off x="4831330" y="1786052"/>
          <a:ext cx="221151" cy="1724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4977"/>
              </a:lnTo>
              <a:lnTo>
                <a:pt x="221151" y="1724977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153BE-021A-447D-95C8-C71DB2708E60}">
      <dsp:nvSpPr>
        <dsp:cNvPr id="0" name=""/>
        <dsp:cNvSpPr/>
      </dsp:nvSpPr>
      <dsp:spPr>
        <a:xfrm>
          <a:off x="4831330" y="1786052"/>
          <a:ext cx="221151" cy="678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8196"/>
              </a:lnTo>
              <a:lnTo>
                <a:pt x="221151" y="678196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40B7DC-4804-413A-8EAA-4FE1D222948A}">
      <dsp:nvSpPr>
        <dsp:cNvPr id="0" name=""/>
        <dsp:cNvSpPr/>
      </dsp:nvSpPr>
      <dsp:spPr>
        <a:xfrm>
          <a:off x="3464587" y="739270"/>
          <a:ext cx="1956478" cy="30961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4805"/>
              </a:lnTo>
              <a:lnTo>
                <a:pt x="1956478" y="154805"/>
              </a:lnTo>
              <a:lnTo>
                <a:pt x="1956478" y="30961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A4447-61D6-4414-B8FF-6925BF7FB2F0}">
      <dsp:nvSpPr>
        <dsp:cNvPr id="0" name=""/>
        <dsp:cNvSpPr/>
      </dsp:nvSpPr>
      <dsp:spPr>
        <a:xfrm>
          <a:off x="2736830" y="1786052"/>
          <a:ext cx="272909" cy="1724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4977"/>
              </a:lnTo>
              <a:lnTo>
                <a:pt x="272909" y="1724977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B8A79-7800-4177-BEA8-568F6F8BF71C}">
      <dsp:nvSpPr>
        <dsp:cNvPr id="0" name=""/>
        <dsp:cNvSpPr/>
      </dsp:nvSpPr>
      <dsp:spPr>
        <a:xfrm>
          <a:off x="2736830" y="1786052"/>
          <a:ext cx="272909" cy="678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8196"/>
              </a:lnTo>
              <a:lnTo>
                <a:pt x="272909" y="678196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4A2F82-14F4-4344-98B9-03F9942CABF2}">
      <dsp:nvSpPr>
        <dsp:cNvPr id="0" name=""/>
        <dsp:cNvSpPr/>
      </dsp:nvSpPr>
      <dsp:spPr>
        <a:xfrm>
          <a:off x="3418867" y="739270"/>
          <a:ext cx="91440" cy="309611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0961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819FD-C66E-4914-A2A0-8CDC07D56259}">
      <dsp:nvSpPr>
        <dsp:cNvPr id="0" name=""/>
        <dsp:cNvSpPr/>
      </dsp:nvSpPr>
      <dsp:spPr>
        <a:xfrm>
          <a:off x="918373" y="1786052"/>
          <a:ext cx="221151" cy="172497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24977"/>
              </a:lnTo>
              <a:lnTo>
                <a:pt x="221151" y="1724977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295A9-1D08-4A29-8BE7-AA58BF2DD708}">
      <dsp:nvSpPr>
        <dsp:cNvPr id="0" name=""/>
        <dsp:cNvSpPr/>
      </dsp:nvSpPr>
      <dsp:spPr>
        <a:xfrm>
          <a:off x="918373" y="1786052"/>
          <a:ext cx="221151" cy="6781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78196"/>
              </a:lnTo>
              <a:lnTo>
                <a:pt x="221151" y="678196"/>
              </a:lnTo>
            </a:path>
          </a:pathLst>
        </a:custGeom>
        <a:noFill/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FEBFB-055B-4EE7-A340-4EEA16E96578}">
      <dsp:nvSpPr>
        <dsp:cNvPr id="0" name=""/>
        <dsp:cNvSpPr/>
      </dsp:nvSpPr>
      <dsp:spPr>
        <a:xfrm>
          <a:off x="1508109" y="739270"/>
          <a:ext cx="1956478" cy="309611"/>
        </a:xfrm>
        <a:custGeom>
          <a:avLst/>
          <a:gdLst/>
          <a:ahLst/>
          <a:cxnLst/>
          <a:rect l="0" t="0" r="0" b="0"/>
          <a:pathLst>
            <a:path>
              <a:moveTo>
                <a:pt x="1956478" y="0"/>
              </a:moveTo>
              <a:lnTo>
                <a:pt x="1956478" y="154805"/>
              </a:lnTo>
              <a:lnTo>
                <a:pt x="0" y="154805"/>
              </a:lnTo>
              <a:lnTo>
                <a:pt x="0" y="309611"/>
              </a:lnTo>
            </a:path>
          </a:pathLst>
        </a:custGeom>
        <a:noFill/>
        <a:ln w="12700" cap="flat" cmpd="sng" algn="ctr">
          <a:solidFill>
            <a:schemeClr val="accent4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75A0E-3DA6-4E67-855D-3734E65FC83C}">
      <dsp:nvSpPr>
        <dsp:cNvPr id="0" name=""/>
        <dsp:cNvSpPr/>
      </dsp:nvSpPr>
      <dsp:spPr>
        <a:xfrm>
          <a:off x="2452143" y="2100"/>
          <a:ext cx="2024888" cy="737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b="1" kern="1200" dirty="0">
              <a:latin typeface="Acumin Pro" panose="020B0504020202020204"/>
            </a:rPr>
            <a:t>Revenue Streams</a:t>
          </a:r>
        </a:p>
      </dsp:txBody>
      <dsp:txXfrm>
        <a:off x="2452143" y="2100"/>
        <a:ext cx="2024888" cy="737170"/>
      </dsp:txXfrm>
    </dsp:sp>
    <dsp:sp modelId="{CDD162D3-CB7F-46A1-9972-4E14DDD3EAC7}">
      <dsp:nvSpPr>
        <dsp:cNvPr id="0" name=""/>
        <dsp:cNvSpPr/>
      </dsp:nvSpPr>
      <dsp:spPr>
        <a:xfrm>
          <a:off x="770939" y="1048882"/>
          <a:ext cx="1474340" cy="737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cumin Pro" panose="020B0504020202020204"/>
            </a:rPr>
            <a:t> Hardware Sales</a:t>
          </a:r>
        </a:p>
      </dsp:txBody>
      <dsp:txXfrm>
        <a:off x="770939" y="1048882"/>
        <a:ext cx="1474340" cy="737170"/>
      </dsp:txXfrm>
    </dsp:sp>
    <dsp:sp modelId="{C2891892-210D-4E82-AA2A-F1A0D9C1DC5F}">
      <dsp:nvSpPr>
        <dsp:cNvPr id="0" name=""/>
        <dsp:cNvSpPr/>
      </dsp:nvSpPr>
      <dsp:spPr>
        <a:xfrm>
          <a:off x="1139524" y="2095663"/>
          <a:ext cx="1474340" cy="737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cumin Pro" panose="020B0504020202020204"/>
            </a:rPr>
            <a:t>Sensor Testing Probe</a:t>
          </a:r>
        </a:p>
      </dsp:txBody>
      <dsp:txXfrm>
        <a:off x="1139524" y="2095663"/>
        <a:ext cx="1474340" cy="737170"/>
      </dsp:txXfrm>
    </dsp:sp>
    <dsp:sp modelId="{6ED41799-7068-4C44-86BD-468529795849}">
      <dsp:nvSpPr>
        <dsp:cNvPr id="0" name=""/>
        <dsp:cNvSpPr/>
      </dsp:nvSpPr>
      <dsp:spPr>
        <a:xfrm>
          <a:off x="1139524" y="3142445"/>
          <a:ext cx="1474340" cy="737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cumin Pro" panose="020B0504020202020204"/>
            </a:rPr>
            <a:t>Base Unit (TerraProbe Device)</a:t>
          </a:r>
        </a:p>
      </dsp:txBody>
      <dsp:txXfrm>
        <a:off x="1139524" y="3142445"/>
        <a:ext cx="1474340" cy="737170"/>
      </dsp:txXfrm>
    </dsp:sp>
    <dsp:sp modelId="{42D15CC9-BAA2-48B5-90BA-AD821E5852BF}">
      <dsp:nvSpPr>
        <dsp:cNvPr id="0" name=""/>
        <dsp:cNvSpPr/>
      </dsp:nvSpPr>
      <dsp:spPr>
        <a:xfrm>
          <a:off x="2554890" y="1048882"/>
          <a:ext cx="1819394" cy="737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cumin Pro" panose="020B0504020202020204"/>
            </a:rPr>
            <a:t>Consumables &amp; Replaceable Parts </a:t>
          </a:r>
        </a:p>
      </dsp:txBody>
      <dsp:txXfrm>
        <a:off x="2554890" y="1048882"/>
        <a:ext cx="1819394" cy="737170"/>
      </dsp:txXfrm>
    </dsp:sp>
    <dsp:sp modelId="{C07C26AD-0C19-4E82-B79E-6BE4BCACF473}">
      <dsp:nvSpPr>
        <dsp:cNvPr id="0" name=""/>
        <dsp:cNvSpPr/>
      </dsp:nvSpPr>
      <dsp:spPr>
        <a:xfrm>
          <a:off x="3009739" y="2095663"/>
          <a:ext cx="1474340" cy="737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cumin Pro" panose="020B0504020202020204"/>
            </a:rPr>
            <a:t>Inner Payloads</a:t>
          </a:r>
        </a:p>
      </dsp:txBody>
      <dsp:txXfrm>
        <a:off x="3009739" y="2095663"/>
        <a:ext cx="1474340" cy="737170"/>
      </dsp:txXfrm>
    </dsp:sp>
    <dsp:sp modelId="{9A07F2E5-B943-43D8-85F3-32BAEBEC57E0}">
      <dsp:nvSpPr>
        <dsp:cNvPr id="0" name=""/>
        <dsp:cNvSpPr/>
      </dsp:nvSpPr>
      <dsp:spPr>
        <a:xfrm>
          <a:off x="3009739" y="3142445"/>
          <a:ext cx="1474340" cy="737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 dirty="0">
              <a:latin typeface="Acumin Pro" panose="020B0504020202020204"/>
            </a:rPr>
            <a:t>Maintenance (Potential Revenue Stream)</a:t>
          </a:r>
        </a:p>
      </dsp:txBody>
      <dsp:txXfrm>
        <a:off x="3009739" y="3142445"/>
        <a:ext cx="1474340" cy="737170"/>
      </dsp:txXfrm>
    </dsp:sp>
    <dsp:sp modelId="{D75000CD-2EB6-49A2-AA89-7C226583140A}">
      <dsp:nvSpPr>
        <dsp:cNvPr id="0" name=""/>
        <dsp:cNvSpPr/>
      </dsp:nvSpPr>
      <dsp:spPr>
        <a:xfrm>
          <a:off x="4683896" y="1048882"/>
          <a:ext cx="1474340" cy="737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cumin Pro" panose="020B0504020202020204"/>
            </a:rPr>
            <a:t>Software &amp; Data Services</a:t>
          </a:r>
        </a:p>
      </dsp:txBody>
      <dsp:txXfrm>
        <a:off x="4683896" y="1048882"/>
        <a:ext cx="1474340" cy="737170"/>
      </dsp:txXfrm>
    </dsp:sp>
    <dsp:sp modelId="{73B8BC9B-2E85-4E80-B0CF-BDB3D52475D7}">
      <dsp:nvSpPr>
        <dsp:cNvPr id="0" name=""/>
        <dsp:cNvSpPr/>
      </dsp:nvSpPr>
      <dsp:spPr>
        <a:xfrm>
          <a:off x="5052481" y="2095663"/>
          <a:ext cx="1474340" cy="737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cumin Pro" panose="020B0504020202020204"/>
            </a:rPr>
            <a:t>Basic Dashboard Access (Free)</a:t>
          </a:r>
        </a:p>
      </dsp:txBody>
      <dsp:txXfrm>
        <a:off x="5052481" y="2095663"/>
        <a:ext cx="1474340" cy="737170"/>
      </dsp:txXfrm>
    </dsp:sp>
    <dsp:sp modelId="{35CD368E-21B3-4488-922C-B66861AC47EB}">
      <dsp:nvSpPr>
        <dsp:cNvPr id="0" name=""/>
        <dsp:cNvSpPr/>
      </dsp:nvSpPr>
      <dsp:spPr>
        <a:xfrm>
          <a:off x="5052481" y="3142445"/>
          <a:ext cx="1474340" cy="73717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cumin Pro" panose="020B0504020202020204"/>
            </a:rPr>
            <a:t>Predictive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>
              <a:latin typeface="Acumin Pro" panose="020B0504020202020204"/>
            </a:rPr>
            <a:t> Analytics </a:t>
          </a:r>
        </a:p>
      </dsp:txBody>
      <dsp:txXfrm>
        <a:off x="5052481" y="3142445"/>
        <a:ext cx="1474340" cy="7371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FBAC774-AA65-45DB-8439-5E5438822653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12863" y="1143000"/>
            <a:ext cx="42322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DBD71D-1CF6-4967-9F1D-BD0EF6179B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6101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DBD71D-1CF6-4967-9F1D-BD0EF6179BC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084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91840" y="5237695"/>
            <a:ext cx="37307520" cy="11142133"/>
          </a:xfrm>
        </p:spPr>
        <p:txBody>
          <a:bodyPr anchor="b"/>
          <a:lstStyle>
            <a:lvl1pPr algn="ctr">
              <a:defRPr sz="28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86400" y="16809512"/>
            <a:ext cx="32918400" cy="7726889"/>
          </a:xfrm>
        </p:spPr>
        <p:txBody>
          <a:bodyPr/>
          <a:lstStyle>
            <a:lvl1pPr marL="0" indent="0" algn="ctr">
              <a:buNone/>
              <a:defRPr sz="11200"/>
            </a:lvl1pPr>
            <a:lvl2pPr marL="2133668" indent="0" algn="ctr">
              <a:buNone/>
              <a:defRPr sz="9334"/>
            </a:lvl2pPr>
            <a:lvl3pPr marL="4267336" indent="0" algn="ctr">
              <a:buNone/>
              <a:defRPr sz="8400"/>
            </a:lvl3pPr>
            <a:lvl4pPr marL="6401005" indent="0" algn="ctr">
              <a:buNone/>
              <a:defRPr sz="7467"/>
            </a:lvl4pPr>
            <a:lvl5pPr marL="8534673" indent="0" algn="ctr">
              <a:buNone/>
              <a:defRPr sz="7467"/>
            </a:lvl5pPr>
            <a:lvl6pPr marL="10668341" indent="0" algn="ctr">
              <a:buNone/>
              <a:defRPr sz="7467"/>
            </a:lvl6pPr>
            <a:lvl7pPr marL="12802009" indent="0" algn="ctr">
              <a:buNone/>
              <a:defRPr sz="7467"/>
            </a:lvl7pPr>
            <a:lvl8pPr marL="14935679" indent="0" algn="ctr">
              <a:buNone/>
              <a:defRPr sz="7467"/>
            </a:lvl8pPr>
            <a:lvl9pPr marL="17069347" indent="0" algn="ctr">
              <a:buNone/>
              <a:defRPr sz="74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24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399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1409643" y="1703918"/>
            <a:ext cx="9464041" cy="271219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017521" y="1703918"/>
            <a:ext cx="27843481" cy="271219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227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37064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94662" y="7978785"/>
            <a:ext cx="37856160" cy="13312773"/>
          </a:xfrm>
        </p:spPr>
        <p:txBody>
          <a:bodyPr anchor="b"/>
          <a:lstStyle>
            <a:lvl1pPr>
              <a:defRPr sz="2800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94662" y="21417502"/>
            <a:ext cx="37856160" cy="7000873"/>
          </a:xfrm>
        </p:spPr>
        <p:txBody>
          <a:bodyPr/>
          <a:lstStyle>
            <a:lvl1pPr marL="0" indent="0">
              <a:buNone/>
              <a:defRPr sz="11200">
                <a:solidFill>
                  <a:schemeClr val="tx1"/>
                </a:solidFill>
              </a:defRPr>
            </a:lvl1pPr>
            <a:lvl2pPr marL="2133668" indent="0">
              <a:buNone/>
              <a:defRPr sz="9334">
                <a:solidFill>
                  <a:schemeClr val="tx1">
                    <a:tint val="75000"/>
                  </a:schemeClr>
                </a:solidFill>
              </a:defRPr>
            </a:lvl2pPr>
            <a:lvl3pPr marL="4267336" indent="0">
              <a:buNone/>
              <a:defRPr sz="8400">
                <a:solidFill>
                  <a:schemeClr val="tx1">
                    <a:tint val="75000"/>
                  </a:schemeClr>
                </a:solidFill>
              </a:defRPr>
            </a:lvl3pPr>
            <a:lvl4pPr marL="6401005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4pPr>
            <a:lvl5pPr marL="8534673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5pPr>
            <a:lvl6pPr marL="10668341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6pPr>
            <a:lvl7pPr marL="12802009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7pPr>
            <a:lvl8pPr marL="14935679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8pPr>
            <a:lvl9pPr marL="17069347" indent="0">
              <a:buNone/>
              <a:defRPr sz="74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7854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017520" y="8519584"/>
            <a:ext cx="18653760" cy="203062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2219920" y="8519584"/>
            <a:ext cx="18653760" cy="203062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077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7" y="1703925"/>
            <a:ext cx="37856160" cy="6185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23242" y="7845428"/>
            <a:ext cx="18568032" cy="3844923"/>
          </a:xfrm>
        </p:spPr>
        <p:txBody>
          <a:bodyPr anchor="b"/>
          <a:lstStyle>
            <a:lvl1pPr marL="0" indent="0">
              <a:buNone/>
              <a:defRPr sz="11200" b="1"/>
            </a:lvl1pPr>
            <a:lvl2pPr marL="2133668" indent="0">
              <a:buNone/>
              <a:defRPr sz="9334" b="1"/>
            </a:lvl2pPr>
            <a:lvl3pPr marL="4267336" indent="0">
              <a:buNone/>
              <a:defRPr sz="8400" b="1"/>
            </a:lvl3pPr>
            <a:lvl4pPr marL="6401005" indent="0">
              <a:buNone/>
              <a:defRPr sz="7467" b="1"/>
            </a:lvl4pPr>
            <a:lvl5pPr marL="8534673" indent="0">
              <a:buNone/>
              <a:defRPr sz="7467" b="1"/>
            </a:lvl5pPr>
            <a:lvl6pPr marL="10668341" indent="0">
              <a:buNone/>
              <a:defRPr sz="7467" b="1"/>
            </a:lvl6pPr>
            <a:lvl7pPr marL="12802009" indent="0">
              <a:buNone/>
              <a:defRPr sz="7467" b="1"/>
            </a:lvl7pPr>
            <a:lvl8pPr marL="14935679" indent="0">
              <a:buNone/>
              <a:defRPr sz="7467" b="1"/>
            </a:lvl8pPr>
            <a:lvl9pPr marL="17069347" indent="0">
              <a:buNone/>
              <a:defRPr sz="746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023242" y="11690350"/>
            <a:ext cx="18568032" cy="171947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2219924" y="7845428"/>
            <a:ext cx="18659477" cy="3844923"/>
          </a:xfrm>
        </p:spPr>
        <p:txBody>
          <a:bodyPr anchor="b"/>
          <a:lstStyle>
            <a:lvl1pPr marL="0" indent="0">
              <a:buNone/>
              <a:defRPr sz="11200" b="1"/>
            </a:lvl1pPr>
            <a:lvl2pPr marL="2133668" indent="0">
              <a:buNone/>
              <a:defRPr sz="9334" b="1"/>
            </a:lvl2pPr>
            <a:lvl3pPr marL="4267336" indent="0">
              <a:buNone/>
              <a:defRPr sz="8400" b="1"/>
            </a:lvl3pPr>
            <a:lvl4pPr marL="6401005" indent="0">
              <a:buNone/>
              <a:defRPr sz="7467" b="1"/>
            </a:lvl4pPr>
            <a:lvl5pPr marL="8534673" indent="0">
              <a:buNone/>
              <a:defRPr sz="7467" b="1"/>
            </a:lvl5pPr>
            <a:lvl6pPr marL="10668341" indent="0">
              <a:buNone/>
              <a:defRPr sz="7467" b="1"/>
            </a:lvl6pPr>
            <a:lvl7pPr marL="12802009" indent="0">
              <a:buNone/>
              <a:defRPr sz="7467" b="1"/>
            </a:lvl7pPr>
            <a:lvl8pPr marL="14935679" indent="0">
              <a:buNone/>
              <a:defRPr sz="7467" b="1"/>
            </a:lvl8pPr>
            <a:lvl9pPr marL="17069347" indent="0">
              <a:buNone/>
              <a:defRPr sz="746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2219924" y="11690350"/>
            <a:ext cx="18659477" cy="171947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3817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13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8915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33600"/>
            <a:ext cx="14156054" cy="7467600"/>
          </a:xfrm>
        </p:spPr>
        <p:txBody>
          <a:bodyPr anchor="b"/>
          <a:lstStyle>
            <a:lvl1pPr>
              <a:defRPr sz="14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659478" y="4607992"/>
            <a:ext cx="22219920" cy="22743583"/>
          </a:xfrm>
        </p:spPr>
        <p:txBody>
          <a:bodyPr/>
          <a:lstStyle>
            <a:lvl1pPr>
              <a:defRPr sz="14933"/>
            </a:lvl1pPr>
            <a:lvl2pPr>
              <a:defRPr sz="13067"/>
            </a:lvl2pPr>
            <a:lvl3pPr>
              <a:defRPr sz="11200"/>
            </a:lvl3pPr>
            <a:lvl4pPr>
              <a:defRPr sz="9334"/>
            </a:lvl4pPr>
            <a:lvl5pPr>
              <a:defRPr sz="9334"/>
            </a:lvl5pPr>
            <a:lvl6pPr>
              <a:defRPr sz="9334"/>
            </a:lvl6pPr>
            <a:lvl7pPr>
              <a:defRPr sz="9334"/>
            </a:lvl7pPr>
            <a:lvl8pPr>
              <a:defRPr sz="9334"/>
            </a:lvl8pPr>
            <a:lvl9pPr>
              <a:defRPr sz="9334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601201"/>
            <a:ext cx="14156054" cy="17787411"/>
          </a:xfrm>
        </p:spPr>
        <p:txBody>
          <a:bodyPr/>
          <a:lstStyle>
            <a:lvl1pPr marL="0" indent="0">
              <a:buNone/>
              <a:defRPr sz="7467"/>
            </a:lvl1pPr>
            <a:lvl2pPr marL="2133668" indent="0">
              <a:buNone/>
              <a:defRPr sz="6533"/>
            </a:lvl2pPr>
            <a:lvl3pPr marL="4267336" indent="0">
              <a:buNone/>
              <a:defRPr sz="5601"/>
            </a:lvl3pPr>
            <a:lvl4pPr marL="6401005" indent="0">
              <a:buNone/>
              <a:defRPr sz="4667"/>
            </a:lvl4pPr>
            <a:lvl5pPr marL="8534673" indent="0">
              <a:buNone/>
              <a:defRPr sz="4667"/>
            </a:lvl5pPr>
            <a:lvl6pPr marL="10668341" indent="0">
              <a:buNone/>
              <a:defRPr sz="4667"/>
            </a:lvl6pPr>
            <a:lvl7pPr marL="12802009" indent="0">
              <a:buNone/>
              <a:defRPr sz="4667"/>
            </a:lvl7pPr>
            <a:lvl8pPr marL="14935679" indent="0">
              <a:buNone/>
              <a:defRPr sz="4667"/>
            </a:lvl8pPr>
            <a:lvl9pPr marL="17069347" indent="0">
              <a:buNone/>
              <a:defRPr sz="4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71732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23238" y="2133600"/>
            <a:ext cx="14156054" cy="7467600"/>
          </a:xfrm>
        </p:spPr>
        <p:txBody>
          <a:bodyPr anchor="b"/>
          <a:lstStyle>
            <a:lvl1pPr>
              <a:defRPr sz="149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659478" y="4607992"/>
            <a:ext cx="22219920" cy="22743583"/>
          </a:xfrm>
        </p:spPr>
        <p:txBody>
          <a:bodyPr anchor="t"/>
          <a:lstStyle>
            <a:lvl1pPr marL="0" indent="0">
              <a:buNone/>
              <a:defRPr sz="14933"/>
            </a:lvl1pPr>
            <a:lvl2pPr marL="2133668" indent="0">
              <a:buNone/>
              <a:defRPr sz="13067"/>
            </a:lvl2pPr>
            <a:lvl3pPr marL="4267336" indent="0">
              <a:buNone/>
              <a:defRPr sz="11200"/>
            </a:lvl3pPr>
            <a:lvl4pPr marL="6401005" indent="0">
              <a:buNone/>
              <a:defRPr sz="9334"/>
            </a:lvl4pPr>
            <a:lvl5pPr marL="8534673" indent="0">
              <a:buNone/>
              <a:defRPr sz="9334"/>
            </a:lvl5pPr>
            <a:lvl6pPr marL="10668341" indent="0">
              <a:buNone/>
              <a:defRPr sz="9334"/>
            </a:lvl6pPr>
            <a:lvl7pPr marL="12802009" indent="0">
              <a:buNone/>
              <a:defRPr sz="9334"/>
            </a:lvl7pPr>
            <a:lvl8pPr marL="14935679" indent="0">
              <a:buNone/>
              <a:defRPr sz="9334"/>
            </a:lvl8pPr>
            <a:lvl9pPr marL="17069347" indent="0">
              <a:buNone/>
              <a:defRPr sz="9334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023238" y="9601201"/>
            <a:ext cx="14156054" cy="17787411"/>
          </a:xfrm>
        </p:spPr>
        <p:txBody>
          <a:bodyPr/>
          <a:lstStyle>
            <a:lvl1pPr marL="0" indent="0">
              <a:buNone/>
              <a:defRPr sz="7467"/>
            </a:lvl1pPr>
            <a:lvl2pPr marL="2133668" indent="0">
              <a:buNone/>
              <a:defRPr sz="6533"/>
            </a:lvl2pPr>
            <a:lvl3pPr marL="4267336" indent="0">
              <a:buNone/>
              <a:defRPr sz="5601"/>
            </a:lvl3pPr>
            <a:lvl4pPr marL="6401005" indent="0">
              <a:buNone/>
              <a:defRPr sz="4667"/>
            </a:lvl4pPr>
            <a:lvl5pPr marL="8534673" indent="0">
              <a:buNone/>
              <a:defRPr sz="4667"/>
            </a:lvl5pPr>
            <a:lvl6pPr marL="10668341" indent="0">
              <a:buNone/>
              <a:defRPr sz="4667"/>
            </a:lvl6pPr>
            <a:lvl7pPr marL="12802009" indent="0">
              <a:buNone/>
              <a:defRPr sz="4667"/>
            </a:lvl7pPr>
            <a:lvl8pPr marL="14935679" indent="0">
              <a:buNone/>
              <a:defRPr sz="4667"/>
            </a:lvl8pPr>
            <a:lvl9pPr marL="17069347" indent="0">
              <a:buNone/>
              <a:defRPr sz="466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852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017520" y="1703925"/>
            <a:ext cx="37856160" cy="6185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017520" y="8519584"/>
            <a:ext cx="37856160" cy="20306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017520" y="29662975"/>
            <a:ext cx="987552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52FD81-DBE8-474E-B821-68CDF4D56CA0}" type="datetimeFigureOut">
              <a:rPr lang="en-US" smtClean="0"/>
              <a:t>4/15/2025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38960" y="29662975"/>
            <a:ext cx="1481328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998160" y="29662975"/>
            <a:ext cx="987552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60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12A4B0-D2E8-CE4F-A2E0-08963D4DC7E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759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267336" rtl="0" eaLnBrk="1" latinLnBrk="0" hangingPunct="1">
        <a:lnSpc>
          <a:spcPct val="90000"/>
        </a:lnSpc>
        <a:spcBef>
          <a:spcPct val="0"/>
        </a:spcBef>
        <a:buNone/>
        <a:defRPr sz="2053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66834" indent="-1066834" algn="l" defTabSz="4267336" rtl="0" eaLnBrk="1" latinLnBrk="0" hangingPunct="1">
        <a:lnSpc>
          <a:spcPct val="90000"/>
        </a:lnSpc>
        <a:spcBef>
          <a:spcPts val="4667"/>
        </a:spcBef>
        <a:buFont typeface="Arial" panose="020B0604020202020204" pitchFamily="34" charset="0"/>
        <a:buChar char="•"/>
        <a:defRPr sz="13067" kern="1200">
          <a:solidFill>
            <a:schemeClr val="tx1"/>
          </a:solidFill>
          <a:latin typeface="+mn-lt"/>
          <a:ea typeface="+mn-ea"/>
          <a:cs typeface="+mn-cs"/>
        </a:defRPr>
      </a:lvl1pPr>
      <a:lvl2pPr marL="3200502" indent="-1066834" algn="l" defTabSz="4267336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11200" kern="1200">
          <a:solidFill>
            <a:schemeClr val="tx1"/>
          </a:solidFill>
          <a:latin typeface="+mn-lt"/>
          <a:ea typeface="+mn-ea"/>
          <a:cs typeface="+mn-cs"/>
        </a:defRPr>
      </a:lvl2pPr>
      <a:lvl3pPr marL="5334171" indent="-1066834" algn="l" defTabSz="4267336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9334" kern="1200">
          <a:solidFill>
            <a:schemeClr val="tx1"/>
          </a:solidFill>
          <a:latin typeface="+mn-lt"/>
          <a:ea typeface="+mn-ea"/>
          <a:cs typeface="+mn-cs"/>
        </a:defRPr>
      </a:lvl3pPr>
      <a:lvl4pPr marL="7467839" indent="-1066834" algn="l" defTabSz="4267336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9601507" indent="-1066834" algn="l" defTabSz="4267336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1735175" indent="-1066834" algn="l" defTabSz="4267336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3868843" indent="-1066834" algn="l" defTabSz="4267336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6002513" indent="-1066834" algn="l" defTabSz="4267336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8136181" indent="-1066834" algn="l" defTabSz="4267336" rtl="0" eaLnBrk="1" latinLnBrk="0" hangingPunct="1">
        <a:lnSpc>
          <a:spcPct val="90000"/>
        </a:lnSpc>
        <a:spcBef>
          <a:spcPts val="2333"/>
        </a:spcBef>
        <a:buFont typeface="Arial" panose="020B0604020202020204" pitchFamily="34" charset="0"/>
        <a:buChar char="•"/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267336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1pPr>
      <a:lvl2pPr marL="2133668" algn="l" defTabSz="4267336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2pPr>
      <a:lvl3pPr marL="4267336" algn="l" defTabSz="4267336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3pPr>
      <a:lvl4pPr marL="6401005" algn="l" defTabSz="4267336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4pPr>
      <a:lvl5pPr marL="8534673" algn="l" defTabSz="4267336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5pPr>
      <a:lvl6pPr marL="10668341" algn="l" defTabSz="4267336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6pPr>
      <a:lvl7pPr marL="12802009" algn="l" defTabSz="4267336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7pPr>
      <a:lvl8pPr marL="14935679" algn="l" defTabSz="4267336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8pPr>
      <a:lvl9pPr marL="17069347" algn="l" defTabSz="4267336" rtl="0" eaLnBrk="1" latinLnBrk="0" hangingPunct="1">
        <a:defRPr sz="8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image" Target="../media/image24.svg"/><Relationship Id="rId21" Type="http://schemas.openxmlformats.org/officeDocument/2006/relationships/image" Target="../media/image19.png"/><Relationship Id="rId42" Type="http://schemas.openxmlformats.org/officeDocument/2006/relationships/image" Target="../media/image40.svg"/><Relationship Id="rId47" Type="http://schemas.openxmlformats.org/officeDocument/2006/relationships/image" Target="../media/image45.png"/><Relationship Id="rId63" Type="http://schemas.openxmlformats.org/officeDocument/2006/relationships/diagramQuickStyle" Target="../diagrams/quickStyle1.xml"/><Relationship Id="rId68" Type="http://schemas.openxmlformats.org/officeDocument/2006/relationships/image" Target="../media/image61.jpeg"/><Relationship Id="rId84" Type="http://schemas.openxmlformats.org/officeDocument/2006/relationships/image" Target="../media/image77.png"/><Relationship Id="rId89" Type="http://schemas.openxmlformats.org/officeDocument/2006/relationships/image" Target="../media/image82.svg"/><Relationship Id="rId16" Type="http://schemas.openxmlformats.org/officeDocument/2006/relationships/image" Target="../media/image14.svg"/><Relationship Id="rId11" Type="http://schemas.openxmlformats.org/officeDocument/2006/relationships/image" Target="../media/image9.svg"/><Relationship Id="rId32" Type="http://schemas.openxmlformats.org/officeDocument/2006/relationships/image" Target="../media/image30.svg"/><Relationship Id="rId37" Type="http://schemas.openxmlformats.org/officeDocument/2006/relationships/image" Target="../media/image35.png"/><Relationship Id="rId53" Type="http://schemas.openxmlformats.org/officeDocument/2006/relationships/image" Target="../media/image51.png"/><Relationship Id="rId58" Type="http://schemas.openxmlformats.org/officeDocument/2006/relationships/image" Target="../media/image56.png"/><Relationship Id="rId74" Type="http://schemas.openxmlformats.org/officeDocument/2006/relationships/image" Target="../media/image67.svg"/><Relationship Id="rId79" Type="http://schemas.openxmlformats.org/officeDocument/2006/relationships/image" Target="../media/image72.png"/><Relationship Id="rId5" Type="http://schemas.openxmlformats.org/officeDocument/2006/relationships/image" Target="../media/image3.png"/><Relationship Id="rId90" Type="http://schemas.openxmlformats.org/officeDocument/2006/relationships/image" Target="../media/image83.png"/><Relationship Id="rId14" Type="http://schemas.openxmlformats.org/officeDocument/2006/relationships/image" Target="../media/image12.svg"/><Relationship Id="rId22" Type="http://schemas.openxmlformats.org/officeDocument/2006/relationships/image" Target="../media/image20.svg"/><Relationship Id="rId27" Type="http://schemas.openxmlformats.org/officeDocument/2006/relationships/image" Target="../media/image25.png"/><Relationship Id="rId30" Type="http://schemas.openxmlformats.org/officeDocument/2006/relationships/image" Target="../media/image28.svg"/><Relationship Id="rId35" Type="http://schemas.openxmlformats.org/officeDocument/2006/relationships/image" Target="../media/image33.png"/><Relationship Id="rId43" Type="http://schemas.openxmlformats.org/officeDocument/2006/relationships/image" Target="../media/image41.png"/><Relationship Id="rId48" Type="http://schemas.openxmlformats.org/officeDocument/2006/relationships/image" Target="../media/image46.jpeg"/><Relationship Id="rId56" Type="http://schemas.openxmlformats.org/officeDocument/2006/relationships/image" Target="../media/image54.png"/><Relationship Id="rId64" Type="http://schemas.openxmlformats.org/officeDocument/2006/relationships/diagramColors" Target="../diagrams/colors1.xml"/><Relationship Id="rId69" Type="http://schemas.openxmlformats.org/officeDocument/2006/relationships/image" Target="../media/image62.png"/><Relationship Id="rId77" Type="http://schemas.openxmlformats.org/officeDocument/2006/relationships/image" Target="../media/image70.png"/><Relationship Id="rId8" Type="http://schemas.openxmlformats.org/officeDocument/2006/relationships/image" Target="../media/image6.png"/><Relationship Id="rId51" Type="http://schemas.openxmlformats.org/officeDocument/2006/relationships/image" Target="../media/image49.png"/><Relationship Id="rId72" Type="http://schemas.openxmlformats.org/officeDocument/2006/relationships/image" Target="../media/image65.png"/><Relationship Id="rId80" Type="http://schemas.openxmlformats.org/officeDocument/2006/relationships/image" Target="../media/image74.png"/><Relationship Id="rId85" Type="http://schemas.openxmlformats.org/officeDocument/2006/relationships/image" Target="../media/image78.svg"/><Relationship Id="rId3" Type="http://schemas.openxmlformats.org/officeDocument/2006/relationships/image" Target="../media/image1.png"/><Relationship Id="rId12" Type="http://schemas.openxmlformats.org/officeDocument/2006/relationships/image" Target="../media/image10.png"/><Relationship Id="rId17" Type="http://schemas.openxmlformats.org/officeDocument/2006/relationships/image" Target="../media/image15.jpeg"/><Relationship Id="rId25" Type="http://schemas.openxmlformats.org/officeDocument/2006/relationships/image" Target="../media/image23.png"/><Relationship Id="rId33" Type="http://schemas.openxmlformats.org/officeDocument/2006/relationships/image" Target="../media/image31.png"/><Relationship Id="rId38" Type="http://schemas.openxmlformats.org/officeDocument/2006/relationships/image" Target="../media/image36.svg"/><Relationship Id="rId46" Type="http://schemas.openxmlformats.org/officeDocument/2006/relationships/image" Target="../media/image44.png"/><Relationship Id="rId59" Type="http://schemas.openxmlformats.org/officeDocument/2006/relationships/image" Target="../media/image57.png"/><Relationship Id="rId67" Type="http://schemas.openxmlformats.org/officeDocument/2006/relationships/image" Target="../media/image60.png"/><Relationship Id="rId20" Type="http://schemas.openxmlformats.org/officeDocument/2006/relationships/image" Target="../media/image18.svg"/><Relationship Id="rId41" Type="http://schemas.openxmlformats.org/officeDocument/2006/relationships/image" Target="../media/image39.png"/><Relationship Id="rId54" Type="http://schemas.openxmlformats.org/officeDocument/2006/relationships/image" Target="../media/image52.svg"/><Relationship Id="rId62" Type="http://schemas.openxmlformats.org/officeDocument/2006/relationships/diagramLayout" Target="../diagrams/layout1.xml"/><Relationship Id="rId70" Type="http://schemas.openxmlformats.org/officeDocument/2006/relationships/image" Target="../media/image63.png"/><Relationship Id="rId75" Type="http://schemas.openxmlformats.org/officeDocument/2006/relationships/image" Target="../media/image68.png"/><Relationship Id="rId83" Type="http://schemas.openxmlformats.org/officeDocument/2006/relationships/image" Target="../media/image75.png"/><Relationship Id="rId88" Type="http://schemas.openxmlformats.org/officeDocument/2006/relationships/image" Target="../media/image81.png"/><Relationship Id="rId91" Type="http://schemas.openxmlformats.org/officeDocument/2006/relationships/image" Target="../media/image84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28" Type="http://schemas.openxmlformats.org/officeDocument/2006/relationships/image" Target="../media/image26.svg"/><Relationship Id="rId36" Type="http://schemas.openxmlformats.org/officeDocument/2006/relationships/image" Target="../media/image34.svg"/><Relationship Id="rId49" Type="http://schemas.openxmlformats.org/officeDocument/2006/relationships/image" Target="../media/image47.jpeg"/><Relationship Id="rId57" Type="http://schemas.openxmlformats.org/officeDocument/2006/relationships/image" Target="../media/image55.png"/><Relationship Id="rId10" Type="http://schemas.openxmlformats.org/officeDocument/2006/relationships/image" Target="../media/image8.png"/><Relationship Id="rId31" Type="http://schemas.openxmlformats.org/officeDocument/2006/relationships/image" Target="../media/image29.png"/><Relationship Id="rId44" Type="http://schemas.openxmlformats.org/officeDocument/2006/relationships/image" Target="../media/image42.svg"/><Relationship Id="rId52" Type="http://schemas.openxmlformats.org/officeDocument/2006/relationships/image" Target="../media/image50.svg"/><Relationship Id="rId60" Type="http://schemas.openxmlformats.org/officeDocument/2006/relationships/image" Target="../media/image58.png"/><Relationship Id="rId65" Type="http://schemas.microsoft.com/office/2007/relationships/diagramDrawing" Target="../diagrams/drawing1.xml"/><Relationship Id="rId73" Type="http://schemas.openxmlformats.org/officeDocument/2006/relationships/image" Target="../media/image66.png"/><Relationship Id="rId78" Type="http://schemas.openxmlformats.org/officeDocument/2006/relationships/image" Target="../media/image71.svg"/><Relationship Id="rId81" Type="http://schemas.openxmlformats.org/officeDocument/2006/relationships/image" Target="../media/image73.png"/><Relationship Id="rId86" Type="http://schemas.openxmlformats.org/officeDocument/2006/relationships/image" Target="../media/image79.png"/><Relationship Id="rId4" Type="http://schemas.openxmlformats.org/officeDocument/2006/relationships/image" Target="../media/image2.png"/><Relationship Id="rId9" Type="http://schemas.openxmlformats.org/officeDocument/2006/relationships/image" Target="../media/image7.sv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39" Type="http://schemas.openxmlformats.org/officeDocument/2006/relationships/image" Target="../media/image37.png"/><Relationship Id="rId34" Type="http://schemas.openxmlformats.org/officeDocument/2006/relationships/image" Target="../media/image32.svg"/><Relationship Id="rId50" Type="http://schemas.openxmlformats.org/officeDocument/2006/relationships/image" Target="../media/image48.jpeg"/><Relationship Id="rId55" Type="http://schemas.openxmlformats.org/officeDocument/2006/relationships/image" Target="../media/image53.png"/><Relationship Id="rId76" Type="http://schemas.openxmlformats.org/officeDocument/2006/relationships/image" Target="../media/image69.svg"/><Relationship Id="rId7" Type="http://schemas.openxmlformats.org/officeDocument/2006/relationships/image" Target="../media/image5.svg"/><Relationship Id="rId71" Type="http://schemas.openxmlformats.org/officeDocument/2006/relationships/image" Target="../media/image64.png"/><Relationship Id="rId92" Type="http://schemas.openxmlformats.org/officeDocument/2006/relationships/image" Target="../media/image85.png"/><Relationship Id="rId2" Type="http://schemas.openxmlformats.org/officeDocument/2006/relationships/notesSlide" Target="../notesSlides/notesSlide1.xml"/><Relationship Id="rId29" Type="http://schemas.openxmlformats.org/officeDocument/2006/relationships/image" Target="../media/image27.png"/><Relationship Id="rId24" Type="http://schemas.openxmlformats.org/officeDocument/2006/relationships/image" Target="../media/image22.svg"/><Relationship Id="rId40" Type="http://schemas.openxmlformats.org/officeDocument/2006/relationships/image" Target="../media/image38.svg"/><Relationship Id="rId45" Type="http://schemas.openxmlformats.org/officeDocument/2006/relationships/image" Target="../media/image43.png"/><Relationship Id="rId66" Type="http://schemas.openxmlformats.org/officeDocument/2006/relationships/image" Target="../media/image59.png"/><Relationship Id="rId87" Type="http://schemas.openxmlformats.org/officeDocument/2006/relationships/image" Target="../media/image80.svg"/><Relationship Id="rId61" Type="http://schemas.openxmlformats.org/officeDocument/2006/relationships/diagramData" Target="../diagrams/data1.xml"/><Relationship Id="rId82" Type="http://schemas.openxmlformats.org/officeDocument/2006/relationships/image" Target="../media/image76.png"/><Relationship Id="rId1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1" y="474135"/>
            <a:ext cx="4178300" cy="199304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965202" y="2785537"/>
            <a:ext cx="32573515" cy="214841"/>
          </a:xfrm>
          <a:prstGeom prst="rect">
            <a:avLst/>
          </a:prstGeom>
          <a:solidFill>
            <a:srgbClr val="B1810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56"/>
          </a:p>
        </p:txBody>
      </p:sp>
      <p:sp>
        <p:nvSpPr>
          <p:cNvPr id="6" name="TextBox 5"/>
          <p:cNvSpPr txBox="1"/>
          <p:nvPr/>
        </p:nvSpPr>
        <p:spPr>
          <a:xfrm>
            <a:off x="10174685" y="474133"/>
            <a:ext cx="23364032" cy="22615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7056" b="1" dirty="0">
                <a:latin typeface="Helvetica" charset="0"/>
                <a:ea typeface="Helvetica" charset="0"/>
                <a:cs typeface="Helvetica" charset="0"/>
              </a:rPr>
              <a:t>TerraProbe – A Down2Earth Company</a:t>
            </a:r>
          </a:p>
          <a:p>
            <a:pPr algn="ctr"/>
            <a:r>
              <a:rPr lang="en-US" sz="4667" i="1" dirty="0">
                <a:latin typeface="Helvetica" charset="0"/>
                <a:ea typeface="Helvetica" charset="0"/>
                <a:cs typeface="Helvetica" charset="0"/>
              </a:rPr>
              <a:t>Capstone Senior Design Project • Spring 2025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951069" y="111127"/>
            <a:ext cx="9742885" cy="9612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4667" b="1" i="1" dirty="0">
                <a:latin typeface="Helvetica" charset="0"/>
                <a:ea typeface="Helvetica" charset="0"/>
                <a:cs typeface="Helvetica" charset="0"/>
              </a:rPr>
              <a:t>Down2Earth (D2E)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620202" y="5609586"/>
            <a:ext cx="8097078" cy="96123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en-US" sz="2800" i="1" dirty="0">
                <a:latin typeface="Helvetica" charset="0"/>
                <a:ea typeface="Helvetica" charset="0"/>
                <a:cs typeface="Helvetica" charset="0"/>
              </a:rPr>
              <a:t>Chris Meyers, Sankaran Iyer, Avie Ghatge, Lokesh Sriram, Jacob McKenrick</a:t>
            </a:r>
          </a:p>
        </p:txBody>
      </p:sp>
      <p:pic>
        <p:nvPicPr>
          <p:cNvPr id="2" name="Picture 1" descr="A logo of a science fiction device&#10;&#10;Description automatically generated with medium confidence">
            <a:extLst>
              <a:ext uri="{FF2B5EF4-FFF2-40B4-BE49-F238E27FC236}">
                <a16:creationId xmlns:a16="http://schemas.microsoft.com/office/drawing/2014/main" id="{B4CBAD2C-D393-C2CA-CFAF-9CDF14F2B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87037" y="306622"/>
            <a:ext cx="2328073" cy="2328073"/>
          </a:xfrm>
          <a:prstGeom prst="rect">
            <a:avLst/>
          </a:prstGeom>
          <a:noFill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9C36DFE-2470-CDF2-1FC4-F71A94AA512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5761"/>
          <a:stretch/>
        </p:blipFill>
        <p:spPr>
          <a:xfrm>
            <a:off x="34640576" y="1070981"/>
            <a:ext cx="7858650" cy="4400156"/>
          </a:xfrm>
          <a:prstGeom prst="rect">
            <a:avLst/>
          </a:prstGeom>
        </p:spPr>
      </p:pic>
      <p:sp>
        <p:nvSpPr>
          <p:cNvPr id="12" name="TextBox 4">
            <a:extLst>
              <a:ext uri="{FF2B5EF4-FFF2-40B4-BE49-F238E27FC236}">
                <a16:creationId xmlns:a16="http://schemas.microsoft.com/office/drawing/2014/main" id="{3F40C10D-292E-09D2-2D03-6B7982448FAC}"/>
              </a:ext>
            </a:extLst>
          </p:cNvPr>
          <p:cNvSpPr txBox="1"/>
          <p:nvPr/>
        </p:nvSpPr>
        <p:spPr>
          <a:xfrm>
            <a:off x="965202" y="3533572"/>
            <a:ext cx="11949908" cy="139614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56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Revolutionizing Soil Sampling</a:t>
            </a: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9FF4D4BF-8F3B-BBD1-4FE3-ECB580EBAA71}"/>
              </a:ext>
            </a:extLst>
          </p:cNvPr>
          <p:cNvSpPr txBox="1"/>
          <p:nvPr/>
        </p:nvSpPr>
        <p:spPr>
          <a:xfrm>
            <a:off x="971216" y="5182738"/>
            <a:ext cx="11949910" cy="8232503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5400" b="1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5" name="TextBox 4">
            <a:extLst>
              <a:ext uri="{FF2B5EF4-FFF2-40B4-BE49-F238E27FC236}">
                <a16:creationId xmlns:a16="http://schemas.microsoft.com/office/drawing/2014/main" id="{4A1E2E58-D74D-38C9-136D-BEC7C43165F0}"/>
              </a:ext>
            </a:extLst>
          </p:cNvPr>
          <p:cNvSpPr txBox="1"/>
          <p:nvPr/>
        </p:nvSpPr>
        <p:spPr>
          <a:xfrm>
            <a:off x="965200" y="13762662"/>
            <a:ext cx="11949908" cy="139614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56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Critical Customer Requirements</a:t>
            </a:r>
          </a:p>
        </p:txBody>
      </p:sp>
      <p:sp>
        <p:nvSpPr>
          <p:cNvPr id="16" name="TextBox 4">
            <a:extLst>
              <a:ext uri="{FF2B5EF4-FFF2-40B4-BE49-F238E27FC236}">
                <a16:creationId xmlns:a16="http://schemas.microsoft.com/office/drawing/2014/main" id="{4E964A05-F291-8554-C588-3BDB941CDCCE}"/>
              </a:ext>
            </a:extLst>
          </p:cNvPr>
          <p:cNvSpPr txBox="1"/>
          <p:nvPr/>
        </p:nvSpPr>
        <p:spPr>
          <a:xfrm>
            <a:off x="14016968" y="3526856"/>
            <a:ext cx="15991977" cy="139614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56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Our Mission Statement</a:t>
            </a:r>
          </a:p>
        </p:txBody>
      </p:sp>
      <p:sp>
        <p:nvSpPr>
          <p:cNvPr id="17" name="TextBox 4">
            <a:extLst>
              <a:ext uri="{FF2B5EF4-FFF2-40B4-BE49-F238E27FC236}">
                <a16:creationId xmlns:a16="http://schemas.microsoft.com/office/drawing/2014/main" id="{494D1062-33FA-2FEB-5F53-2427368280EC}"/>
              </a:ext>
            </a:extLst>
          </p:cNvPr>
          <p:cNvSpPr txBox="1"/>
          <p:nvPr/>
        </p:nvSpPr>
        <p:spPr>
          <a:xfrm>
            <a:off x="31267037" y="6720666"/>
            <a:ext cx="11949908" cy="139614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56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Simulation &amp; Validation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2767B7A-24B8-C770-248B-0FD10BE9C125}"/>
              </a:ext>
            </a:extLst>
          </p:cNvPr>
          <p:cNvCxnSpPr>
            <a:cxnSpLocks/>
          </p:cNvCxnSpPr>
          <p:nvPr/>
        </p:nvCxnSpPr>
        <p:spPr>
          <a:xfrm>
            <a:off x="13508183" y="2892957"/>
            <a:ext cx="0" cy="29111043"/>
          </a:xfrm>
          <a:prstGeom prst="line">
            <a:avLst/>
          </a:prstGeom>
          <a:ln w="88900">
            <a:solidFill>
              <a:srgbClr val="B181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184055-7855-839B-65A0-F4BFA4969D82}"/>
              </a:ext>
            </a:extLst>
          </p:cNvPr>
          <p:cNvCxnSpPr>
            <a:cxnSpLocks/>
          </p:cNvCxnSpPr>
          <p:nvPr/>
        </p:nvCxnSpPr>
        <p:spPr>
          <a:xfrm>
            <a:off x="30603877" y="2892957"/>
            <a:ext cx="0" cy="29111043"/>
          </a:xfrm>
          <a:prstGeom prst="line">
            <a:avLst/>
          </a:prstGeom>
          <a:ln w="88900">
            <a:solidFill>
              <a:srgbClr val="B1810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4">
            <a:extLst>
              <a:ext uri="{FF2B5EF4-FFF2-40B4-BE49-F238E27FC236}">
                <a16:creationId xmlns:a16="http://schemas.microsoft.com/office/drawing/2014/main" id="{99F35A4A-AFC4-66DE-C8D0-C3BC3B8EE65E}"/>
              </a:ext>
            </a:extLst>
          </p:cNvPr>
          <p:cNvSpPr txBox="1"/>
          <p:nvPr/>
        </p:nvSpPr>
        <p:spPr>
          <a:xfrm>
            <a:off x="965202" y="20108044"/>
            <a:ext cx="11949908" cy="139614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56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Market Potential &amp; Opportunities</a:t>
            </a:r>
          </a:p>
        </p:txBody>
      </p:sp>
      <p:sp>
        <p:nvSpPr>
          <p:cNvPr id="23" name="TextBox 4">
            <a:extLst>
              <a:ext uri="{FF2B5EF4-FFF2-40B4-BE49-F238E27FC236}">
                <a16:creationId xmlns:a16="http://schemas.microsoft.com/office/drawing/2014/main" id="{DEB92468-869D-6A12-E3DB-FD69AD620A0D}"/>
              </a:ext>
            </a:extLst>
          </p:cNvPr>
          <p:cNvSpPr txBox="1"/>
          <p:nvPr/>
        </p:nvSpPr>
        <p:spPr>
          <a:xfrm>
            <a:off x="965200" y="26324093"/>
            <a:ext cx="11949908" cy="139614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56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Competitors &amp; Market Gaps</a:t>
            </a:r>
          </a:p>
        </p:txBody>
      </p:sp>
      <p:sp>
        <p:nvSpPr>
          <p:cNvPr id="24" name="TextBox 2">
            <a:extLst>
              <a:ext uri="{FF2B5EF4-FFF2-40B4-BE49-F238E27FC236}">
                <a16:creationId xmlns:a16="http://schemas.microsoft.com/office/drawing/2014/main" id="{76F36F36-15CD-313A-CC7E-1EB2E81DF683}"/>
              </a:ext>
            </a:extLst>
          </p:cNvPr>
          <p:cNvSpPr txBox="1"/>
          <p:nvPr/>
        </p:nvSpPr>
        <p:spPr>
          <a:xfrm>
            <a:off x="965202" y="15564828"/>
            <a:ext cx="11949910" cy="4219463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5400" b="1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25" name="TextBox 2">
            <a:extLst>
              <a:ext uri="{FF2B5EF4-FFF2-40B4-BE49-F238E27FC236}">
                <a16:creationId xmlns:a16="http://schemas.microsoft.com/office/drawing/2014/main" id="{24EA3CC8-4CEF-A491-8C85-3DA5096B3D27}"/>
              </a:ext>
            </a:extLst>
          </p:cNvPr>
          <p:cNvSpPr txBox="1"/>
          <p:nvPr/>
        </p:nvSpPr>
        <p:spPr>
          <a:xfrm>
            <a:off x="965202" y="21827941"/>
            <a:ext cx="11949910" cy="4219463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5400" b="1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6" name="TextBox 2">
            <a:extLst>
              <a:ext uri="{FF2B5EF4-FFF2-40B4-BE49-F238E27FC236}">
                <a16:creationId xmlns:a16="http://schemas.microsoft.com/office/drawing/2014/main" id="{9AB4ACDE-F62C-CD61-2C8C-F4D94EF4FECE}"/>
              </a:ext>
            </a:extLst>
          </p:cNvPr>
          <p:cNvSpPr txBox="1"/>
          <p:nvPr/>
        </p:nvSpPr>
        <p:spPr>
          <a:xfrm>
            <a:off x="965198" y="27996927"/>
            <a:ext cx="11949910" cy="3700452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5400" b="1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7" name="TextBox 2">
            <a:extLst>
              <a:ext uri="{FF2B5EF4-FFF2-40B4-BE49-F238E27FC236}">
                <a16:creationId xmlns:a16="http://schemas.microsoft.com/office/drawing/2014/main" id="{A169DAC8-A9D5-982B-0558-5B783C4CCDF6}"/>
              </a:ext>
            </a:extLst>
          </p:cNvPr>
          <p:cNvSpPr txBox="1"/>
          <p:nvPr/>
        </p:nvSpPr>
        <p:spPr>
          <a:xfrm>
            <a:off x="14016968" y="5182738"/>
            <a:ext cx="15991978" cy="2049335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5400" b="1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28" name="TextBox 4">
            <a:extLst>
              <a:ext uri="{FF2B5EF4-FFF2-40B4-BE49-F238E27FC236}">
                <a16:creationId xmlns:a16="http://schemas.microsoft.com/office/drawing/2014/main" id="{4B91BB16-E233-D225-354C-6642ABABB4BE}"/>
              </a:ext>
            </a:extLst>
          </p:cNvPr>
          <p:cNvSpPr txBox="1"/>
          <p:nvPr/>
        </p:nvSpPr>
        <p:spPr>
          <a:xfrm>
            <a:off x="14016967" y="7491811"/>
            <a:ext cx="15991977" cy="139614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56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Introducing TerraProbe</a:t>
            </a:r>
          </a:p>
        </p:txBody>
      </p:sp>
      <p:sp>
        <p:nvSpPr>
          <p:cNvPr id="29" name="TextBox 2">
            <a:extLst>
              <a:ext uri="{FF2B5EF4-FFF2-40B4-BE49-F238E27FC236}">
                <a16:creationId xmlns:a16="http://schemas.microsoft.com/office/drawing/2014/main" id="{3915EFD0-B0E0-BED1-FC1B-DC88E70B5782}"/>
              </a:ext>
            </a:extLst>
          </p:cNvPr>
          <p:cNvSpPr txBox="1"/>
          <p:nvPr/>
        </p:nvSpPr>
        <p:spPr>
          <a:xfrm>
            <a:off x="14016966" y="9241703"/>
            <a:ext cx="15991978" cy="8104601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5400" b="1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0" name="TextBox 4">
            <a:extLst>
              <a:ext uri="{FF2B5EF4-FFF2-40B4-BE49-F238E27FC236}">
                <a16:creationId xmlns:a16="http://schemas.microsoft.com/office/drawing/2014/main" id="{0A4B202D-7A7D-4385-6F92-DEB8CBF0FCB6}"/>
              </a:ext>
            </a:extLst>
          </p:cNvPr>
          <p:cNvSpPr txBox="1"/>
          <p:nvPr/>
        </p:nvSpPr>
        <p:spPr>
          <a:xfrm>
            <a:off x="14016969" y="17723963"/>
            <a:ext cx="15991977" cy="139614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56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Engineering Details &amp; Function</a:t>
            </a:r>
          </a:p>
        </p:txBody>
      </p:sp>
      <p:sp>
        <p:nvSpPr>
          <p:cNvPr id="31" name="TextBox 2">
            <a:extLst>
              <a:ext uri="{FF2B5EF4-FFF2-40B4-BE49-F238E27FC236}">
                <a16:creationId xmlns:a16="http://schemas.microsoft.com/office/drawing/2014/main" id="{74E16A41-783C-EC36-5F09-051748A08B6A}"/>
              </a:ext>
            </a:extLst>
          </p:cNvPr>
          <p:cNvSpPr txBox="1"/>
          <p:nvPr/>
        </p:nvSpPr>
        <p:spPr>
          <a:xfrm>
            <a:off x="14016966" y="19379845"/>
            <a:ext cx="15991976" cy="7001025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5400" b="1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2" name="TextBox 2">
            <a:extLst>
              <a:ext uri="{FF2B5EF4-FFF2-40B4-BE49-F238E27FC236}">
                <a16:creationId xmlns:a16="http://schemas.microsoft.com/office/drawing/2014/main" id="{CC8B16AC-6EF6-650D-98F9-7588BAB93C18}"/>
              </a:ext>
            </a:extLst>
          </p:cNvPr>
          <p:cNvSpPr txBox="1"/>
          <p:nvPr/>
        </p:nvSpPr>
        <p:spPr>
          <a:xfrm>
            <a:off x="31267037" y="8498042"/>
            <a:ext cx="11949908" cy="11228770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5400" b="1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3" name="TextBox 4">
            <a:extLst>
              <a:ext uri="{FF2B5EF4-FFF2-40B4-BE49-F238E27FC236}">
                <a16:creationId xmlns:a16="http://schemas.microsoft.com/office/drawing/2014/main" id="{566FBF28-3A6F-6653-246D-299EB1B36D97}"/>
              </a:ext>
            </a:extLst>
          </p:cNvPr>
          <p:cNvSpPr txBox="1"/>
          <p:nvPr/>
        </p:nvSpPr>
        <p:spPr>
          <a:xfrm>
            <a:off x="31298585" y="20066480"/>
            <a:ext cx="11949908" cy="139614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56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Financials: Prototype to Product</a:t>
            </a:r>
          </a:p>
        </p:txBody>
      </p:sp>
      <p:sp>
        <p:nvSpPr>
          <p:cNvPr id="34" name="TextBox 2">
            <a:extLst>
              <a:ext uri="{FF2B5EF4-FFF2-40B4-BE49-F238E27FC236}">
                <a16:creationId xmlns:a16="http://schemas.microsoft.com/office/drawing/2014/main" id="{94E4214D-2FBF-820F-1EB9-6C188E40EDFB}"/>
              </a:ext>
            </a:extLst>
          </p:cNvPr>
          <p:cNvSpPr txBox="1"/>
          <p:nvPr/>
        </p:nvSpPr>
        <p:spPr>
          <a:xfrm>
            <a:off x="31298582" y="21752149"/>
            <a:ext cx="11989117" cy="4392905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5400" b="1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5" name="TextBox 4">
            <a:extLst>
              <a:ext uri="{FF2B5EF4-FFF2-40B4-BE49-F238E27FC236}">
                <a16:creationId xmlns:a16="http://schemas.microsoft.com/office/drawing/2014/main" id="{D2F7E6ED-DC5C-A9EF-502F-FFAA5BC25DF2}"/>
              </a:ext>
            </a:extLst>
          </p:cNvPr>
          <p:cNvSpPr txBox="1"/>
          <p:nvPr/>
        </p:nvSpPr>
        <p:spPr>
          <a:xfrm>
            <a:off x="31298582" y="26412859"/>
            <a:ext cx="11949908" cy="139614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56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Future Iterations &amp; Considerations </a:t>
            </a:r>
          </a:p>
        </p:txBody>
      </p:sp>
      <p:sp>
        <p:nvSpPr>
          <p:cNvPr id="37" name="TextBox 2">
            <a:extLst>
              <a:ext uri="{FF2B5EF4-FFF2-40B4-BE49-F238E27FC236}">
                <a16:creationId xmlns:a16="http://schemas.microsoft.com/office/drawing/2014/main" id="{87AA72C6-E0D1-CBBE-FBE5-38473205E4FF}"/>
              </a:ext>
            </a:extLst>
          </p:cNvPr>
          <p:cNvSpPr txBox="1"/>
          <p:nvPr/>
        </p:nvSpPr>
        <p:spPr>
          <a:xfrm>
            <a:off x="31284013" y="28119998"/>
            <a:ext cx="11949910" cy="355648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5400" b="1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F43986-1B64-547F-B21B-DE26C8B61BDA}"/>
              </a:ext>
            </a:extLst>
          </p:cNvPr>
          <p:cNvSpPr txBox="1"/>
          <p:nvPr/>
        </p:nvSpPr>
        <p:spPr>
          <a:xfrm>
            <a:off x="2469045" y="5556722"/>
            <a:ext cx="3846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Current State</a:t>
            </a:r>
          </a:p>
        </p:txBody>
      </p:sp>
      <p:pic>
        <p:nvPicPr>
          <p:cNvPr id="10" name="Graphic 9" descr="Tools with solid fill">
            <a:extLst>
              <a:ext uri="{FF2B5EF4-FFF2-40B4-BE49-F238E27FC236}">
                <a16:creationId xmlns:a16="http://schemas.microsoft.com/office/drawing/2014/main" id="{4852C3F2-7FBB-9B61-7B34-E6B95D6C2C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85285" y="5515020"/>
            <a:ext cx="914400" cy="9144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7C35D96-8797-D570-B1BF-22230E712A27}"/>
              </a:ext>
            </a:extLst>
          </p:cNvPr>
          <p:cNvSpPr txBox="1"/>
          <p:nvPr/>
        </p:nvSpPr>
        <p:spPr>
          <a:xfrm>
            <a:off x="1385285" y="6565309"/>
            <a:ext cx="53112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Farming practices are evolving, but soil sampling remains outdated: 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32FB3376-70D7-1A9D-E6E7-645C2729E299}"/>
              </a:ext>
            </a:extLst>
          </p:cNvPr>
          <p:cNvCxnSpPr>
            <a:stCxn id="14" idx="0"/>
            <a:endCxn id="14" idx="2"/>
          </p:cNvCxnSpPr>
          <p:nvPr/>
        </p:nvCxnSpPr>
        <p:spPr>
          <a:xfrm>
            <a:off x="6946171" y="5182738"/>
            <a:ext cx="0" cy="8232503"/>
          </a:xfrm>
          <a:prstGeom prst="line">
            <a:avLst/>
          </a:prstGeom>
          <a:ln w="38100">
            <a:solidFill>
              <a:srgbClr val="B1810B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Graphic 37" descr="Labor with solid fill">
            <a:extLst>
              <a:ext uri="{FF2B5EF4-FFF2-40B4-BE49-F238E27FC236}">
                <a16:creationId xmlns:a16="http://schemas.microsoft.com/office/drawing/2014/main" id="{045A266B-1B64-6FE3-7C14-74A0FFABD00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497579" y="7611484"/>
            <a:ext cx="719333" cy="719333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504BFF8F-14B2-F3DC-CEA1-F865B610FC65}"/>
              </a:ext>
            </a:extLst>
          </p:cNvPr>
          <p:cNvSpPr txBox="1"/>
          <p:nvPr/>
        </p:nvSpPr>
        <p:spPr>
          <a:xfrm>
            <a:off x="2299685" y="7573595"/>
            <a:ext cx="45637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Inconsistent Sampling &amp; Contamination, No Depth Profiling</a:t>
            </a:r>
          </a:p>
        </p:txBody>
      </p:sp>
      <p:pic>
        <p:nvPicPr>
          <p:cNvPr id="42" name="Graphic 41" descr="Folder Search with solid fill">
            <a:extLst>
              <a:ext uri="{FF2B5EF4-FFF2-40B4-BE49-F238E27FC236}">
                <a16:creationId xmlns:a16="http://schemas.microsoft.com/office/drawing/2014/main" id="{1194728E-AFDF-7813-DD61-05DB86AE1A1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17999" y="8748728"/>
            <a:ext cx="830997" cy="830997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E0142BBB-1CBE-370D-4192-48026AE17C81}"/>
              </a:ext>
            </a:extLst>
          </p:cNvPr>
          <p:cNvSpPr txBox="1"/>
          <p:nvPr/>
        </p:nvSpPr>
        <p:spPr>
          <a:xfrm>
            <a:off x="2299685" y="8713037"/>
            <a:ext cx="4261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Lab Testing of Soil Samples, </a:t>
            </a:r>
          </a:p>
          <a:p>
            <a:r>
              <a:rPr lang="en-US" sz="2400" dirty="0"/>
              <a:t>Lack of </a:t>
            </a:r>
            <a:r>
              <a:rPr lang="en-US" sz="2400" b="1" dirty="0"/>
              <a:t>Real-Time Data</a:t>
            </a:r>
            <a:r>
              <a:rPr lang="en-US" sz="2400" dirty="0"/>
              <a:t> Testing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22602E3-4587-1BD5-B3AE-276BEF253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6927" y="10968001"/>
            <a:ext cx="2891413" cy="227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Graphic 17" descr="Speedometer Middle with solid fill">
            <a:extLst>
              <a:ext uri="{FF2B5EF4-FFF2-40B4-BE49-F238E27FC236}">
                <a16:creationId xmlns:a16="http://schemas.microsoft.com/office/drawing/2014/main" id="{CBCA95CA-9D3D-86D4-23EE-2CF4CFE7F5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457196" y="9728123"/>
            <a:ext cx="759716" cy="759716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FEBAC85A-CF29-7688-1437-301C5EB99EFE}"/>
              </a:ext>
            </a:extLst>
          </p:cNvPr>
          <p:cNvSpPr txBox="1"/>
          <p:nvPr/>
        </p:nvSpPr>
        <p:spPr>
          <a:xfrm>
            <a:off x="2299685" y="9743194"/>
            <a:ext cx="460838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Bulky, Manual, or Expensive Tools,</a:t>
            </a:r>
          </a:p>
          <a:p>
            <a:r>
              <a:rPr lang="en-US" sz="2400" dirty="0"/>
              <a:t>Lack of an </a:t>
            </a:r>
            <a:r>
              <a:rPr lang="en-US" sz="2400" b="1" dirty="0"/>
              <a:t>intermediate</a:t>
            </a:r>
            <a:r>
              <a:rPr lang="en-US" sz="2400" dirty="0"/>
              <a:t> solution</a:t>
            </a:r>
          </a:p>
        </p:txBody>
      </p:sp>
      <p:pic>
        <p:nvPicPr>
          <p:cNvPr id="46" name="Graphic 45" descr="Checkbox Checked with solid fill">
            <a:extLst>
              <a:ext uri="{FF2B5EF4-FFF2-40B4-BE49-F238E27FC236}">
                <a16:creationId xmlns:a16="http://schemas.microsoft.com/office/drawing/2014/main" id="{99FB9519-3094-94E0-AE2E-8B146FE24B0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7096252" y="5412114"/>
            <a:ext cx="1078853" cy="1078853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5C37E1E8-1F47-7C8F-D8BA-88FF2E33716A}"/>
              </a:ext>
            </a:extLst>
          </p:cNvPr>
          <p:cNvSpPr txBox="1"/>
          <p:nvPr/>
        </p:nvSpPr>
        <p:spPr>
          <a:xfrm>
            <a:off x="8175105" y="5571875"/>
            <a:ext cx="38469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/>
              <a:t>Future State</a:t>
            </a:r>
          </a:p>
        </p:txBody>
      </p:sp>
      <p:pic>
        <p:nvPicPr>
          <p:cNvPr id="49" name="Picture 2" descr="Figure A6: A manual soil auger was used to collect soil samples from... |  Download Scientific Diagram">
            <a:extLst>
              <a:ext uri="{FF2B5EF4-FFF2-40B4-BE49-F238E27FC236}">
                <a16:creationId xmlns:a16="http://schemas.microsoft.com/office/drawing/2014/main" id="{E2A89D8F-B3F5-CC99-5224-EFD4BCBBD0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1"/>
          <a:stretch/>
        </p:blipFill>
        <p:spPr bwMode="auto">
          <a:xfrm>
            <a:off x="1509623" y="10968001"/>
            <a:ext cx="2190987" cy="2152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oil testing ...">
            <a:extLst>
              <a:ext uri="{FF2B5EF4-FFF2-40B4-BE49-F238E27FC236}">
                <a16:creationId xmlns:a16="http://schemas.microsoft.com/office/drawing/2014/main" id="{B7F2C00A-8782-5B56-96D1-C30EB81D72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5" r="12272"/>
          <a:stretch/>
        </p:blipFill>
        <p:spPr bwMode="auto">
          <a:xfrm>
            <a:off x="3776978" y="10980213"/>
            <a:ext cx="2877584" cy="2152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Graphic 50" descr="Sprouting Seed with solid fill">
            <a:extLst>
              <a:ext uri="{FF2B5EF4-FFF2-40B4-BE49-F238E27FC236}">
                <a16:creationId xmlns:a16="http://schemas.microsoft.com/office/drawing/2014/main" id="{9FE1F1F4-0B43-A575-9C0B-F59CDE5E8FF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7277127" y="7552985"/>
            <a:ext cx="721000" cy="7210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135BA3C-409D-7A60-E4B1-BA5A474DD75E}"/>
              </a:ext>
            </a:extLst>
          </p:cNvPr>
          <p:cNvSpPr txBox="1"/>
          <p:nvPr/>
        </p:nvSpPr>
        <p:spPr>
          <a:xfrm>
            <a:off x="8080529" y="7552985"/>
            <a:ext cx="4863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Portable, Affordable, &amp; Lightweight Soil Sampling Solution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D398B373-740B-5ECB-E8E5-20B6737CBEF9}"/>
              </a:ext>
            </a:extLst>
          </p:cNvPr>
          <p:cNvSpPr txBox="1"/>
          <p:nvPr/>
        </p:nvSpPr>
        <p:spPr>
          <a:xfrm>
            <a:off x="7189761" y="6565309"/>
            <a:ext cx="531128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600" dirty="0"/>
              <a:t>Intermediate solution that is affordable, automated, &amp; actionable:</a:t>
            </a:r>
          </a:p>
        </p:txBody>
      </p:sp>
      <p:pic>
        <p:nvPicPr>
          <p:cNvPr id="57" name="Graphic 56" descr="Presentation with pie chart with solid fill">
            <a:extLst>
              <a:ext uri="{FF2B5EF4-FFF2-40B4-BE49-F238E27FC236}">
                <a16:creationId xmlns:a16="http://schemas.microsoft.com/office/drawing/2014/main" id="{E7467A75-E589-58B9-EDB5-7EDC0C55E8C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7237781" y="8707026"/>
            <a:ext cx="837005" cy="837005"/>
          </a:xfrm>
          <a:prstGeom prst="rect">
            <a:avLst/>
          </a:prstGeom>
        </p:spPr>
      </p:pic>
      <p:sp>
        <p:nvSpPr>
          <p:cNvPr id="58" name="TextBox 57">
            <a:extLst>
              <a:ext uri="{FF2B5EF4-FFF2-40B4-BE49-F238E27FC236}">
                <a16:creationId xmlns:a16="http://schemas.microsoft.com/office/drawing/2014/main" id="{8E2497B0-89C2-AB93-2327-81BA19B1E0E0}"/>
              </a:ext>
            </a:extLst>
          </p:cNvPr>
          <p:cNvSpPr txBox="1"/>
          <p:nvPr/>
        </p:nvSpPr>
        <p:spPr>
          <a:xfrm>
            <a:off x="8080529" y="8735689"/>
            <a:ext cx="4863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On-Demand, Real-Time Data Dashboard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04D0E8C-4E63-DAE4-803D-D2895B844F05}"/>
              </a:ext>
            </a:extLst>
          </p:cNvPr>
          <p:cNvSpPr txBox="1"/>
          <p:nvPr/>
        </p:nvSpPr>
        <p:spPr>
          <a:xfrm>
            <a:off x="8080529" y="9784896"/>
            <a:ext cx="4863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Multi-Depth Soil Core </a:t>
            </a:r>
          </a:p>
          <a:p>
            <a:r>
              <a:rPr lang="en-US" sz="2400" dirty="0"/>
              <a:t>Sampling &amp; Depth Profiling</a:t>
            </a:r>
          </a:p>
        </p:txBody>
      </p:sp>
      <p:pic>
        <p:nvPicPr>
          <p:cNvPr id="61" name="Graphic 60" descr="Gears with solid fill">
            <a:extLst>
              <a:ext uri="{FF2B5EF4-FFF2-40B4-BE49-F238E27FC236}">
                <a16:creationId xmlns:a16="http://schemas.microsoft.com/office/drawing/2014/main" id="{344C8480-ED20-8644-F59C-6A107E55B58F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7266774" y="9746683"/>
            <a:ext cx="847112" cy="84711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9CF2DB5-ADE0-95A9-CA26-7E38C08CC8D5}"/>
              </a:ext>
            </a:extLst>
          </p:cNvPr>
          <p:cNvSpPr txBox="1"/>
          <p:nvPr/>
        </p:nvSpPr>
        <p:spPr>
          <a:xfrm>
            <a:off x="14197691" y="5312775"/>
            <a:ext cx="1553669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900" dirty="0"/>
              <a:t>“TerraProbe aims to </a:t>
            </a:r>
            <a:r>
              <a:rPr lang="en-US" sz="2900" b="1" u="sng" dirty="0"/>
              <a:t>bridge the gap</a:t>
            </a:r>
            <a:r>
              <a:rPr lang="en-US" sz="2900" dirty="0"/>
              <a:t> between manual probes and industrial sampling machines in the market, by offering an end-to-end </a:t>
            </a:r>
            <a:r>
              <a:rPr lang="en-US" sz="2900" b="1" dirty="0"/>
              <a:t>connected experience</a:t>
            </a:r>
            <a:r>
              <a:rPr lang="en-US" sz="2900" dirty="0"/>
              <a:t> through an </a:t>
            </a:r>
            <a:r>
              <a:rPr lang="en-US" sz="2900" b="1" dirty="0"/>
              <a:t>automated, portable soil sampling solution with real-time data insights</a:t>
            </a:r>
            <a:r>
              <a:rPr lang="en-US" sz="2900" dirty="0"/>
              <a:t> – allowing small/medium sized farmers to make informed decisions to improve crop health and yield.”</a:t>
            </a:r>
          </a:p>
        </p:txBody>
      </p:sp>
      <p:cxnSp>
        <p:nvCxnSpPr>
          <p:cNvPr id="1025" name="Straight Connector 1024">
            <a:extLst>
              <a:ext uri="{FF2B5EF4-FFF2-40B4-BE49-F238E27FC236}">
                <a16:creationId xmlns:a16="http://schemas.microsoft.com/office/drawing/2014/main" id="{42E4577F-3E89-B1CF-CC1A-B97885568523}"/>
              </a:ext>
            </a:extLst>
          </p:cNvPr>
          <p:cNvCxnSpPr>
            <a:stCxn id="24" idx="0"/>
            <a:endCxn id="24" idx="2"/>
          </p:cNvCxnSpPr>
          <p:nvPr/>
        </p:nvCxnSpPr>
        <p:spPr>
          <a:xfrm>
            <a:off x="6940157" y="15564828"/>
            <a:ext cx="0" cy="4219463"/>
          </a:xfrm>
          <a:prstGeom prst="line">
            <a:avLst/>
          </a:prstGeom>
          <a:ln w="57150">
            <a:solidFill>
              <a:srgbClr val="B1810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7" name="TextBox 1026">
            <a:extLst>
              <a:ext uri="{FF2B5EF4-FFF2-40B4-BE49-F238E27FC236}">
                <a16:creationId xmlns:a16="http://schemas.microsoft.com/office/drawing/2014/main" id="{BF2FAB93-76DD-0BCF-31A6-120E8F224450}"/>
              </a:ext>
            </a:extLst>
          </p:cNvPr>
          <p:cNvSpPr txBox="1"/>
          <p:nvPr/>
        </p:nvSpPr>
        <p:spPr>
          <a:xfrm>
            <a:off x="1429872" y="15646162"/>
            <a:ext cx="5207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Benchmark Model(s) Limitations</a:t>
            </a:r>
          </a:p>
        </p:txBody>
      </p:sp>
      <p:sp>
        <p:nvSpPr>
          <p:cNvPr id="1029" name="TextBox 1028">
            <a:extLst>
              <a:ext uri="{FF2B5EF4-FFF2-40B4-BE49-F238E27FC236}">
                <a16:creationId xmlns:a16="http://schemas.microsoft.com/office/drawing/2014/main" id="{B0C864C5-4C2A-5560-4EB6-211027533166}"/>
              </a:ext>
            </a:extLst>
          </p:cNvPr>
          <p:cNvSpPr txBox="1"/>
          <p:nvPr/>
        </p:nvSpPr>
        <p:spPr>
          <a:xfrm>
            <a:off x="7237781" y="15646162"/>
            <a:ext cx="52071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TerraProbe’s Design Response</a:t>
            </a:r>
          </a:p>
        </p:txBody>
      </p:sp>
      <p:cxnSp>
        <p:nvCxnSpPr>
          <p:cNvPr id="1031" name="Straight Connector 1030">
            <a:extLst>
              <a:ext uri="{FF2B5EF4-FFF2-40B4-BE49-F238E27FC236}">
                <a16:creationId xmlns:a16="http://schemas.microsoft.com/office/drawing/2014/main" id="{B2B58558-84E4-95A5-5F12-4D03A10AAA0E}"/>
              </a:ext>
            </a:extLst>
          </p:cNvPr>
          <p:cNvCxnSpPr/>
          <p:nvPr/>
        </p:nvCxnSpPr>
        <p:spPr>
          <a:xfrm>
            <a:off x="965198" y="16226532"/>
            <a:ext cx="11949910" cy="0"/>
          </a:xfrm>
          <a:prstGeom prst="line">
            <a:avLst/>
          </a:prstGeom>
          <a:ln w="57150">
            <a:solidFill>
              <a:srgbClr val="B1810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6" name="Graphic 1035" descr="Exclamation mark with solid fill">
            <a:extLst>
              <a:ext uri="{FF2B5EF4-FFF2-40B4-BE49-F238E27FC236}">
                <a16:creationId xmlns:a16="http://schemas.microsoft.com/office/drawing/2014/main" id="{A8853830-8670-64EE-16A6-C774BCCF42BE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1443557" y="16556481"/>
            <a:ext cx="440420" cy="440420"/>
          </a:xfrm>
          <a:prstGeom prst="rect">
            <a:avLst/>
          </a:prstGeom>
        </p:spPr>
      </p:pic>
      <p:sp>
        <p:nvSpPr>
          <p:cNvPr id="1039" name="TextBox 1038">
            <a:extLst>
              <a:ext uri="{FF2B5EF4-FFF2-40B4-BE49-F238E27FC236}">
                <a16:creationId xmlns:a16="http://schemas.microsoft.com/office/drawing/2014/main" id="{405D863C-8E00-55F7-1166-478D16EA22E1}"/>
              </a:ext>
            </a:extLst>
          </p:cNvPr>
          <p:cNvSpPr txBox="1"/>
          <p:nvPr/>
        </p:nvSpPr>
        <p:spPr>
          <a:xfrm>
            <a:off x="1842485" y="16518381"/>
            <a:ext cx="3879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High Cost ($3000-$6000)</a:t>
            </a:r>
          </a:p>
        </p:txBody>
      </p:sp>
      <p:pic>
        <p:nvPicPr>
          <p:cNvPr id="1041" name="Graphic 1040" descr="Box with solid fill">
            <a:extLst>
              <a:ext uri="{FF2B5EF4-FFF2-40B4-BE49-F238E27FC236}">
                <a16:creationId xmlns:a16="http://schemas.microsoft.com/office/drawing/2014/main" id="{CB6D7212-3E9A-71A1-0F1E-7FEC498023D5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1457196" y="17202456"/>
            <a:ext cx="440420" cy="440420"/>
          </a:xfrm>
          <a:prstGeom prst="rect">
            <a:avLst/>
          </a:prstGeom>
        </p:spPr>
      </p:pic>
      <p:sp>
        <p:nvSpPr>
          <p:cNvPr id="1043" name="TextBox 1042">
            <a:extLst>
              <a:ext uri="{FF2B5EF4-FFF2-40B4-BE49-F238E27FC236}">
                <a16:creationId xmlns:a16="http://schemas.microsoft.com/office/drawing/2014/main" id="{30E63600-B5F0-4522-7488-FF965628C4DF}"/>
              </a:ext>
            </a:extLst>
          </p:cNvPr>
          <p:cNvSpPr txBox="1"/>
          <p:nvPr/>
        </p:nvSpPr>
        <p:spPr>
          <a:xfrm>
            <a:off x="1877373" y="17180924"/>
            <a:ext cx="493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Bulky, Difficult to Transport</a:t>
            </a:r>
          </a:p>
        </p:txBody>
      </p:sp>
      <p:pic>
        <p:nvPicPr>
          <p:cNvPr id="1045" name="Graphic 1044" descr="Oil Rig with solid fill">
            <a:extLst>
              <a:ext uri="{FF2B5EF4-FFF2-40B4-BE49-F238E27FC236}">
                <a16:creationId xmlns:a16="http://schemas.microsoft.com/office/drawing/2014/main" id="{CDDDE122-D369-1E6E-DD32-45150B642B7C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444679" y="17828688"/>
            <a:ext cx="440420" cy="440420"/>
          </a:xfrm>
          <a:prstGeom prst="rect">
            <a:avLst/>
          </a:prstGeom>
        </p:spPr>
      </p:pic>
      <p:sp>
        <p:nvSpPr>
          <p:cNvPr id="1047" name="TextBox 1046">
            <a:extLst>
              <a:ext uri="{FF2B5EF4-FFF2-40B4-BE49-F238E27FC236}">
                <a16:creationId xmlns:a16="http://schemas.microsoft.com/office/drawing/2014/main" id="{8E0BCD9D-AE68-D80B-B0F4-971034EFC416}"/>
              </a:ext>
            </a:extLst>
          </p:cNvPr>
          <p:cNvSpPr txBox="1"/>
          <p:nvPr/>
        </p:nvSpPr>
        <p:spPr>
          <a:xfrm>
            <a:off x="1877373" y="17843467"/>
            <a:ext cx="493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Manual or Complex to Operate</a:t>
            </a:r>
          </a:p>
        </p:txBody>
      </p:sp>
      <p:pic>
        <p:nvPicPr>
          <p:cNvPr id="1049" name="Graphic 1048" descr="Question Mark with solid fill">
            <a:extLst>
              <a:ext uri="{FF2B5EF4-FFF2-40B4-BE49-F238E27FC236}">
                <a16:creationId xmlns:a16="http://schemas.microsoft.com/office/drawing/2014/main" id="{B3A0EF4D-4E7F-501A-293A-10ABCDCB2DE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416825" y="18540253"/>
            <a:ext cx="440420" cy="440420"/>
          </a:xfrm>
          <a:prstGeom prst="rect">
            <a:avLst/>
          </a:prstGeom>
        </p:spPr>
      </p:pic>
      <p:sp>
        <p:nvSpPr>
          <p:cNvPr id="1050" name="TextBox 1049">
            <a:extLst>
              <a:ext uri="{FF2B5EF4-FFF2-40B4-BE49-F238E27FC236}">
                <a16:creationId xmlns:a16="http://schemas.microsoft.com/office/drawing/2014/main" id="{2AC0C26A-61FD-5DC2-5141-C588F74B4852}"/>
              </a:ext>
            </a:extLst>
          </p:cNvPr>
          <p:cNvSpPr txBox="1"/>
          <p:nvPr/>
        </p:nvSpPr>
        <p:spPr>
          <a:xfrm>
            <a:off x="1877372" y="18529630"/>
            <a:ext cx="493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Inconsistent multi-depth sampling</a:t>
            </a:r>
          </a:p>
        </p:txBody>
      </p:sp>
      <p:pic>
        <p:nvPicPr>
          <p:cNvPr id="1052" name="Graphic 1051" descr="Usb Stick with solid fill">
            <a:extLst>
              <a:ext uri="{FF2B5EF4-FFF2-40B4-BE49-F238E27FC236}">
                <a16:creationId xmlns:a16="http://schemas.microsoft.com/office/drawing/2014/main" id="{3703B25B-E764-B1CA-B43E-4F3003F1334D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1402720" y="19103686"/>
            <a:ext cx="474653" cy="474653"/>
          </a:xfrm>
          <a:prstGeom prst="rect">
            <a:avLst/>
          </a:prstGeom>
        </p:spPr>
      </p:pic>
      <p:sp>
        <p:nvSpPr>
          <p:cNvPr id="1053" name="TextBox 1052">
            <a:extLst>
              <a:ext uri="{FF2B5EF4-FFF2-40B4-BE49-F238E27FC236}">
                <a16:creationId xmlns:a16="http://schemas.microsoft.com/office/drawing/2014/main" id="{1235891C-5FBD-82BC-AE96-8E15B1A58195}"/>
              </a:ext>
            </a:extLst>
          </p:cNvPr>
          <p:cNvSpPr txBox="1"/>
          <p:nvPr/>
        </p:nvSpPr>
        <p:spPr>
          <a:xfrm>
            <a:off x="1877372" y="19120107"/>
            <a:ext cx="49331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 integrated data analytics</a:t>
            </a:r>
          </a:p>
        </p:txBody>
      </p:sp>
      <p:pic>
        <p:nvPicPr>
          <p:cNvPr id="1055" name="Graphic 1054" descr="Dollar with solid fill">
            <a:extLst>
              <a:ext uri="{FF2B5EF4-FFF2-40B4-BE49-F238E27FC236}">
                <a16:creationId xmlns:a16="http://schemas.microsoft.com/office/drawing/2014/main" id="{5655F35D-D000-84B0-D817-7392C65DE5BA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266774" y="16579888"/>
            <a:ext cx="400158" cy="400158"/>
          </a:xfrm>
          <a:prstGeom prst="rect">
            <a:avLst/>
          </a:prstGeom>
        </p:spPr>
      </p:pic>
      <p:sp>
        <p:nvSpPr>
          <p:cNvPr id="1057" name="TextBox 1056">
            <a:extLst>
              <a:ext uri="{FF2B5EF4-FFF2-40B4-BE49-F238E27FC236}">
                <a16:creationId xmlns:a16="http://schemas.microsoft.com/office/drawing/2014/main" id="{98D16194-AB37-BFFA-8A59-6BEC71C6B47A}"/>
              </a:ext>
            </a:extLst>
          </p:cNvPr>
          <p:cNvSpPr txBox="1"/>
          <p:nvPr/>
        </p:nvSpPr>
        <p:spPr>
          <a:xfrm>
            <a:off x="7701013" y="16520412"/>
            <a:ext cx="38790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Affordable ( &lt;$1500 retail)</a:t>
            </a:r>
          </a:p>
        </p:txBody>
      </p:sp>
      <p:pic>
        <p:nvPicPr>
          <p:cNvPr id="1059" name="Graphic 1058" descr="Optical disc with solid fill">
            <a:extLst>
              <a:ext uri="{FF2B5EF4-FFF2-40B4-BE49-F238E27FC236}">
                <a16:creationId xmlns:a16="http://schemas.microsoft.com/office/drawing/2014/main" id="{FB4AE849-1966-9F9C-31BA-C1A8206CC532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96DAC541-7B7A-43D3-8B79-37D633B846F1}">
                <asvg:svgBlip xmlns:asvg="http://schemas.microsoft.com/office/drawing/2016/SVG/main" r:embed="rId38"/>
              </a:ext>
            </a:extLst>
          </a:blip>
          <a:stretch>
            <a:fillRect/>
          </a:stretch>
        </p:blipFill>
        <p:spPr>
          <a:xfrm>
            <a:off x="7243294" y="17172061"/>
            <a:ext cx="479389" cy="479389"/>
          </a:xfrm>
          <a:prstGeom prst="rect">
            <a:avLst/>
          </a:prstGeom>
        </p:spPr>
      </p:pic>
      <p:sp>
        <p:nvSpPr>
          <p:cNvPr id="1061" name="TextBox 1060">
            <a:extLst>
              <a:ext uri="{FF2B5EF4-FFF2-40B4-BE49-F238E27FC236}">
                <a16:creationId xmlns:a16="http://schemas.microsoft.com/office/drawing/2014/main" id="{B7ECD178-E7B9-FF00-128F-A34E83E941DC}"/>
              </a:ext>
            </a:extLst>
          </p:cNvPr>
          <p:cNvSpPr txBox="1"/>
          <p:nvPr/>
        </p:nvSpPr>
        <p:spPr>
          <a:xfrm>
            <a:off x="7722682" y="17185032"/>
            <a:ext cx="4778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Compact &amp; Lightweight (&lt;25 kg)</a:t>
            </a:r>
          </a:p>
        </p:txBody>
      </p:sp>
      <p:pic>
        <p:nvPicPr>
          <p:cNvPr id="1063" name="Graphic 1062" descr="Robot Hand with solid fill">
            <a:extLst>
              <a:ext uri="{FF2B5EF4-FFF2-40B4-BE49-F238E27FC236}">
                <a16:creationId xmlns:a16="http://schemas.microsoft.com/office/drawing/2014/main" id="{179D342F-14ED-A92C-9876-073EEA2E72A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7197626" y="17750536"/>
            <a:ext cx="538454" cy="538454"/>
          </a:xfrm>
          <a:prstGeom prst="rect">
            <a:avLst/>
          </a:prstGeom>
        </p:spPr>
      </p:pic>
      <p:sp>
        <p:nvSpPr>
          <p:cNvPr id="1064" name="TextBox 1063">
            <a:extLst>
              <a:ext uri="{FF2B5EF4-FFF2-40B4-BE49-F238E27FC236}">
                <a16:creationId xmlns:a16="http://schemas.microsoft.com/office/drawing/2014/main" id="{A4F955A8-A903-954E-C690-00BB56E99593}"/>
              </a:ext>
            </a:extLst>
          </p:cNvPr>
          <p:cNvSpPr txBox="1"/>
          <p:nvPr/>
        </p:nvSpPr>
        <p:spPr>
          <a:xfrm>
            <a:off x="7722682" y="17889074"/>
            <a:ext cx="51223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Automated Operation &amp; Burrowing</a:t>
            </a:r>
          </a:p>
        </p:txBody>
      </p:sp>
      <p:pic>
        <p:nvPicPr>
          <p:cNvPr id="1066" name="Graphic 1065" descr="Plant With Roots with solid fill">
            <a:extLst>
              <a:ext uri="{FF2B5EF4-FFF2-40B4-BE49-F238E27FC236}">
                <a16:creationId xmlns:a16="http://schemas.microsoft.com/office/drawing/2014/main" id="{823BA88D-095F-1209-9F73-C25A228A02A0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96DAC541-7B7A-43D3-8B79-37D633B846F1}">
                <asvg:svgBlip xmlns:asvg="http://schemas.microsoft.com/office/drawing/2016/SVG/main" r:embed="rId42"/>
              </a:ext>
            </a:extLst>
          </a:blip>
          <a:stretch>
            <a:fillRect/>
          </a:stretch>
        </p:blipFill>
        <p:spPr>
          <a:xfrm>
            <a:off x="7166717" y="18467868"/>
            <a:ext cx="461701" cy="461701"/>
          </a:xfrm>
          <a:prstGeom prst="rect">
            <a:avLst/>
          </a:prstGeom>
        </p:spPr>
      </p:pic>
      <p:sp>
        <p:nvSpPr>
          <p:cNvPr id="1067" name="TextBox 1066">
            <a:extLst>
              <a:ext uri="{FF2B5EF4-FFF2-40B4-BE49-F238E27FC236}">
                <a16:creationId xmlns:a16="http://schemas.microsoft.com/office/drawing/2014/main" id="{D8A4EED1-0BD4-F786-EF6E-B7D4EE3BD116}"/>
              </a:ext>
            </a:extLst>
          </p:cNvPr>
          <p:cNvSpPr txBox="1"/>
          <p:nvPr/>
        </p:nvSpPr>
        <p:spPr>
          <a:xfrm>
            <a:off x="7659917" y="18493880"/>
            <a:ext cx="538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Multi-Depth 4-layer sampling (up to 12”)</a:t>
            </a:r>
          </a:p>
        </p:txBody>
      </p:sp>
      <p:pic>
        <p:nvPicPr>
          <p:cNvPr id="1069" name="Graphic 1068" descr="Bar chart with solid fill">
            <a:extLst>
              <a:ext uri="{FF2B5EF4-FFF2-40B4-BE49-F238E27FC236}">
                <a16:creationId xmlns:a16="http://schemas.microsoft.com/office/drawing/2014/main" id="{3E06650E-7C65-2801-29F9-2D418B6EC3B8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96DAC541-7B7A-43D3-8B79-37D633B846F1}">
                <asvg:svgBlip xmlns:asvg="http://schemas.microsoft.com/office/drawing/2016/SVG/main" r:embed="rId44"/>
              </a:ext>
            </a:extLst>
          </a:blip>
          <a:stretch>
            <a:fillRect/>
          </a:stretch>
        </p:blipFill>
        <p:spPr>
          <a:xfrm>
            <a:off x="7200343" y="19141221"/>
            <a:ext cx="440551" cy="440551"/>
          </a:xfrm>
          <a:prstGeom prst="rect">
            <a:avLst/>
          </a:prstGeom>
        </p:spPr>
      </p:pic>
      <p:sp>
        <p:nvSpPr>
          <p:cNvPr id="1071" name="TextBox 1070">
            <a:extLst>
              <a:ext uri="{FF2B5EF4-FFF2-40B4-BE49-F238E27FC236}">
                <a16:creationId xmlns:a16="http://schemas.microsoft.com/office/drawing/2014/main" id="{15804FEE-B7B3-E041-F6C0-AF0F92129FED}"/>
              </a:ext>
            </a:extLst>
          </p:cNvPr>
          <p:cNvSpPr txBox="1"/>
          <p:nvPr/>
        </p:nvSpPr>
        <p:spPr>
          <a:xfrm>
            <a:off x="7679084" y="19103686"/>
            <a:ext cx="5384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Testing Probe &amp; Data (NPK &amp; Moisture)</a:t>
            </a:r>
          </a:p>
        </p:txBody>
      </p:sp>
      <p:grpSp>
        <p:nvGrpSpPr>
          <p:cNvPr id="1084" name="Group 1083">
            <a:extLst>
              <a:ext uri="{FF2B5EF4-FFF2-40B4-BE49-F238E27FC236}">
                <a16:creationId xmlns:a16="http://schemas.microsoft.com/office/drawing/2014/main" id="{656A9115-3FE1-CF10-47AA-CA0B56B788FE}"/>
              </a:ext>
            </a:extLst>
          </p:cNvPr>
          <p:cNvGrpSpPr/>
          <p:nvPr/>
        </p:nvGrpSpPr>
        <p:grpSpPr>
          <a:xfrm>
            <a:off x="1175493" y="21889277"/>
            <a:ext cx="4989014" cy="3945206"/>
            <a:chOff x="1326995" y="21733981"/>
            <a:chExt cx="5471713" cy="4510405"/>
          </a:xfrm>
        </p:grpSpPr>
        <p:pic>
          <p:nvPicPr>
            <p:cNvPr id="1074" name="Picture 2" descr="Agriculture - Free ecology and environment icons">
              <a:extLst>
                <a:ext uri="{FF2B5EF4-FFF2-40B4-BE49-F238E27FC236}">
                  <a16:creationId xmlns:a16="http://schemas.microsoft.com/office/drawing/2014/main" id="{6938283E-40EC-E3D6-C024-753DD1AE62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02153" y="21733981"/>
              <a:ext cx="2154600" cy="2154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5" name="Picture 4" descr="Construction - Free construction and tools icons">
              <a:extLst>
                <a:ext uri="{FF2B5EF4-FFF2-40B4-BE49-F238E27FC236}">
                  <a16:creationId xmlns:a16="http://schemas.microsoft.com/office/drawing/2014/main" id="{39ADCC39-8B23-4828-565C-35A07815BC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79452" y="24298233"/>
              <a:ext cx="1585063" cy="15850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76" name="Picture 6" descr="Research Vector Icons free download in SVG, PNG Format">
              <a:extLst>
                <a:ext uri="{FF2B5EF4-FFF2-40B4-BE49-F238E27FC236}">
                  <a16:creationId xmlns:a16="http://schemas.microsoft.com/office/drawing/2014/main" id="{DACB7A34-8464-A2A8-C8DA-AFB6FE45B5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72974" y="24355042"/>
              <a:ext cx="1471447" cy="14714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77" name="Rectangle 3">
              <a:extLst>
                <a:ext uri="{FF2B5EF4-FFF2-40B4-BE49-F238E27FC236}">
                  <a16:creationId xmlns:a16="http://schemas.microsoft.com/office/drawing/2014/main" id="{D9FEA1F4-74AE-26C5-0129-B732BCE6A8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26675" y="23541357"/>
              <a:ext cx="1905555" cy="4222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914400" rtl="0" eaLnBrk="1" fontAlgn="t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800" b="0" i="0" kern="1200" baseline="0">
                  <a:solidFill>
                    <a:schemeClr val="tx1"/>
                  </a:solidFill>
                  <a:latin typeface="Acumin Pro" panose="020B0504020202020204" pitchFamily="34" charset="77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b="0" i="0" kern="1200" baseline="0">
                  <a:solidFill>
                    <a:schemeClr val="tx1"/>
                  </a:solidFill>
                  <a:latin typeface="Acumin Pro" panose="020B0504020202020204" pitchFamily="34" charset="77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b="0" i="0" kern="1200" baseline="0">
                  <a:solidFill>
                    <a:schemeClr val="tx1"/>
                  </a:solidFill>
                  <a:latin typeface="Acumin Pro" panose="020B0504020202020204" pitchFamily="34" charset="77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b="0" i="0" kern="1200" baseline="0">
                  <a:solidFill>
                    <a:schemeClr val="tx1"/>
                  </a:solidFill>
                  <a:latin typeface="Acumin Pro" panose="020B0504020202020204" pitchFamily="34" charset="77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b="0" i="0" kern="1200" baseline="0">
                  <a:solidFill>
                    <a:schemeClr val="tx1"/>
                  </a:solidFill>
                  <a:latin typeface="Acumin Pro" panose="020B0504020202020204" pitchFamily="34" charset="77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 dirty="0">
                  <a:solidFill>
                    <a:schemeClr val="accent6">
                      <a:lumMod val="75000"/>
                    </a:schemeClr>
                  </a:solidFill>
                  <a:latin typeface="Acumin Pro" panose="020B0504020202020204"/>
                </a:rPr>
                <a:t>Agricultural</a:t>
              </a:r>
              <a:endParaRPr lang="en-US" altLang="en-US" dirty="0">
                <a:solidFill>
                  <a:schemeClr val="accent6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78" name="Rectangle 1077">
              <a:extLst>
                <a:ext uri="{FF2B5EF4-FFF2-40B4-BE49-F238E27FC236}">
                  <a16:creationId xmlns:a16="http://schemas.microsoft.com/office/drawing/2014/main" id="{9BE65B0C-0ECB-278E-4857-D2E89EC0B34E}"/>
                </a:ext>
              </a:extLst>
            </p:cNvPr>
            <p:cNvSpPr/>
            <p:nvPr/>
          </p:nvSpPr>
          <p:spPr>
            <a:xfrm>
              <a:off x="1326995" y="21891407"/>
              <a:ext cx="2060453" cy="2154600"/>
            </a:xfrm>
            <a:prstGeom prst="rect">
              <a:avLst/>
            </a:prstGeom>
            <a:solidFill>
              <a:srgbClr val="CFB991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cumin Pro"/>
                </a:rPr>
                <a:t>Primary Focus</a:t>
              </a:r>
            </a:p>
          </p:txBody>
        </p:sp>
        <p:sp>
          <p:nvSpPr>
            <p:cNvPr id="1079" name="Rectangle 1078">
              <a:extLst>
                <a:ext uri="{FF2B5EF4-FFF2-40B4-BE49-F238E27FC236}">
                  <a16:creationId xmlns:a16="http://schemas.microsoft.com/office/drawing/2014/main" id="{54F82C16-4085-B60A-E658-B3DF37271909}"/>
                </a:ext>
              </a:extLst>
            </p:cNvPr>
            <p:cNvSpPr/>
            <p:nvPr/>
          </p:nvSpPr>
          <p:spPr>
            <a:xfrm>
              <a:off x="1326995" y="24046007"/>
              <a:ext cx="2060454" cy="2186636"/>
            </a:xfrm>
            <a:prstGeom prst="rect">
              <a:avLst/>
            </a:prstGeom>
            <a:solidFill>
              <a:srgbClr val="DDB945"/>
            </a:solidFill>
            <a:ln>
              <a:solidFill>
                <a:schemeClr val="tx2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>
                  <a:solidFill>
                    <a:schemeClr val="tx1"/>
                  </a:solidFill>
                  <a:latin typeface="Acumin Pro"/>
                </a:rPr>
                <a:t>Secondary Focus</a:t>
              </a:r>
            </a:p>
          </p:txBody>
        </p:sp>
        <p:sp>
          <p:nvSpPr>
            <p:cNvPr id="1080" name="Rectangle 3">
              <a:extLst>
                <a:ext uri="{FF2B5EF4-FFF2-40B4-BE49-F238E27FC236}">
                  <a16:creationId xmlns:a16="http://schemas.microsoft.com/office/drawing/2014/main" id="{FCEB0C5F-DC67-E3C2-F456-08513D675AD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355920" y="25875054"/>
              <a:ext cx="1905555" cy="3693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  <a:spAutoFit/>
            </a:bodyPr>
            <a:lstStyle>
              <a:lvl1pPr marL="0" indent="0" algn="l" defTabSz="914400" rtl="0" eaLnBrk="1" fontAlgn="t" latinLnBrk="0" hangingPunct="1">
                <a:lnSpc>
                  <a:spcPct val="90000"/>
                </a:lnSpc>
                <a:spcBef>
                  <a:spcPts val="1000"/>
                </a:spcBef>
                <a:buFontTx/>
                <a:buNone/>
                <a:defRPr sz="1800" b="0" i="0" kern="1200" baseline="0">
                  <a:solidFill>
                    <a:schemeClr val="tx1"/>
                  </a:solidFill>
                  <a:latin typeface="Acumin Pro" panose="020B0504020202020204" pitchFamily="34" charset="77"/>
                  <a:ea typeface="+mn-ea"/>
                  <a:cs typeface="+mn-cs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b="0" i="0" kern="1200" baseline="0">
                  <a:solidFill>
                    <a:schemeClr val="tx1"/>
                  </a:solidFill>
                  <a:latin typeface="Acumin Pro" panose="020B0504020202020204" pitchFamily="34" charset="77"/>
                  <a:ea typeface="+mn-ea"/>
                  <a:cs typeface="+mn-cs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b="0" i="0" kern="1200" baseline="0">
                  <a:solidFill>
                    <a:schemeClr val="tx1"/>
                  </a:solidFill>
                  <a:latin typeface="Acumin Pro" panose="020B0504020202020204" pitchFamily="34" charset="77"/>
                  <a:ea typeface="+mn-ea"/>
                  <a:cs typeface="+mn-cs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b="0" i="0" kern="1200" baseline="0">
                  <a:solidFill>
                    <a:schemeClr val="tx1"/>
                  </a:solidFill>
                  <a:latin typeface="Acumin Pro" panose="020B0504020202020204" pitchFamily="34" charset="77"/>
                  <a:ea typeface="+mn-ea"/>
                  <a:cs typeface="+mn-cs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Tx/>
                <a:buNone/>
                <a:defRPr sz="1800" b="0" i="0" kern="1200" baseline="0">
                  <a:solidFill>
                    <a:schemeClr val="tx1"/>
                  </a:solidFill>
                  <a:latin typeface="Acumin Pro" panose="020B0504020202020204" pitchFamily="34" charset="77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chemeClr val="accent2"/>
                  </a:solidFill>
                  <a:latin typeface="Acumin Pro" panose="020B0504020202020204"/>
                </a:rPr>
                <a:t>Research</a:t>
              </a:r>
              <a:endParaRPr lang="en-US" altLang="en-US">
                <a:solidFill>
                  <a:schemeClr val="accent2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1" name="TextBox 1080">
              <a:extLst>
                <a:ext uri="{FF2B5EF4-FFF2-40B4-BE49-F238E27FC236}">
                  <a16:creationId xmlns:a16="http://schemas.microsoft.com/office/drawing/2014/main" id="{6B6DD080-7AA3-0ED0-9068-82A81446C4B2}"/>
                </a:ext>
              </a:extLst>
            </p:cNvPr>
            <p:cNvSpPr txBox="1"/>
            <p:nvPr/>
          </p:nvSpPr>
          <p:spPr>
            <a:xfrm>
              <a:off x="5179452" y="25875054"/>
              <a:ext cx="155246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altLang="en-US" b="1">
                  <a:solidFill>
                    <a:schemeClr val="accent5">
                      <a:lumMod val="75000"/>
                    </a:schemeClr>
                  </a:solidFill>
                  <a:latin typeface="Acumin Pro" panose="020B0504020202020204"/>
                </a:rPr>
                <a:t>Construction</a:t>
              </a:r>
              <a:endParaRPr lang="en-US" altLang="en-US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82" name="Rectangle 1081">
              <a:extLst>
                <a:ext uri="{FF2B5EF4-FFF2-40B4-BE49-F238E27FC236}">
                  <a16:creationId xmlns:a16="http://schemas.microsoft.com/office/drawing/2014/main" id="{333FD8FA-8385-2939-463C-EC5529F3E315}"/>
                </a:ext>
              </a:extLst>
            </p:cNvPr>
            <p:cNvSpPr/>
            <p:nvPr/>
          </p:nvSpPr>
          <p:spPr>
            <a:xfrm>
              <a:off x="3387448" y="21891407"/>
              <a:ext cx="3411260" cy="2154600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83" name="Rectangle 1082">
              <a:extLst>
                <a:ext uri="{FF2B5EF4-FFF2-40B4-BE49-F238E27FC236}">
                  <a16:creationId xmlns:a16="http://schemas.microsoft.com/office/drawing/2014/main" id="{1E200829-D485-5D40-5CC0-AD47F86ACB05}"/>
                </a:ext>
              </a:extLst>
            </p:cNvPr>
            <p:cNvSpPr/>
            <p:nvPr/>
          </p:nvSpPr>
          <p:spPr>
            <a:xfrm>
              <a:off x="3387447" y="24051158"/>
              <a:ext cx="3411261" cy="2193228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85" name="TextBox 1084">
            <a:extLst>
              <a:ext uri="{FF2B5EF4-FFF2-40B4-BE49-F238E27FC236}">
                <a16:creationId xmlns:a16="http://schemas.microsoft.com/office/drawing/2014/main" id="{72BA9CF5-56BB-352D-68B0-03A49C8EC9F1}"/>
              </a:ext>
            </a:extLst>
          </p:cNvPr>
          <p:cNvSpPr txBox="1"/>
          <p:nvPr/>
        </p:nvSpPr>
        <p:spPr>
          <a:xfrm>
            <a:off x="6366234" y="22075295"/>
            <a:ext cx="607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Global Soil Testing Market</a:t>
            </a:r>
            <a:r>
              <a:rPr lang="en-US" sz="2400" b="1" dirty="0"/>
              <a:t>: $5.5 Billion (2023)</a:t>
            </a: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4981F70B-D253-FDCF-B1F6-D31E4EAEA97E}"/>
              </a:ext>
            </a:extLst>
          </p:cNvPr>
          <p:cNvSpPr txBox="1"/>
          <p:nvPr/>
        </p:nvSpPr>
        <p:spPr>
          <a:xfrm>
            <a:off x="6366234" y="22760007"/>
            <a:ext cx="6078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(#) of US Farmers: </a:t>
            </a:r>
            <a:r>
              <a:rPr lang="en-US" sz="2400" b="1" dirty="0"/>
              <a:t>~1.8 million</a:t>
            </a:r>
          </a:p>
        </p:txBody>
      </p:sp>
      <p:sp>
        <p:nvSpPr>
          <p:cNvPr id="1087" name="TextBox 1086">
            <a:extLst>
              <a:ext uri="{FF2B5EF4-FFF2-40B4-BE49-F238E27FC236}">
                <a16:creationId xmlns:a16="http://schemas.microsoft.com/office/drawing/2014/main" id="{3902A1F2-671E-A9F1-A991-6153C08776A8}"/>
              </a:ext>
            </a:extLst>
          </p:cNvPr>
          <p:cNvSpPr txBox="1"/>
          <p:nvPr/>
        </p:nvSpPr>
        <p:spPr>
          <a:xfrm>
            <a:off x="6366233" y="23425897"/>
            <a:ext cx="663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Number (#) of Small-Mid Acreage Farms: </a:t>
            </a:r>
            <a:r>
              <a:rPr lang="en-US" sz="2400" b="1" dirty="0"/>
              <a:t>~670K</a:t>
            </a:r>
          </a:p>
        </p:txBody>
      </p:sp>
      <p:sp>
        <p:nvSpPr>
          <p:cNvPr id="1088" name="TextBox 1087">
            <a:extLst>
              <a:ext uri="{FF2B5EF4-FFF2-40B4-BE49-F238E27FC236}">
                <a16:creationId xmlns:a16="http://schemas.microsoft.com/office/drawing/2014/main" id="{0A628E1C-5C98-B710-0E54-CA8856086E7E}"/>
              </a:ext>
            </a:extLst>
          </p:cNvPr>
          <p:cNvSpPr txBox="1"/>
          <p:nvPr/>
        </p:nvSpPr>
        <p:spPr>
          <a:xfrm>
            <a:off x="6366233" y="24034184"/>
            <a:ext cx="663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Market Adoption Rate: </a:t>
            </a:r>
            <a:r>
              <a:rPr lang="en-US" sz="2400" b="1" dirty="0"/>
              <a:t>20% (conservative)</a:t>
            </a:r>
          </a:p>
        </p:txBody>
      </p:sp>
      <p:sp>
        <p:nvSpPr>
          <p:cNvPr id="1089" name="TextBox 1088">
            <a:extLst>
              <a:ext uri="{FF2B5EF4-FFF2-40B4-BE49-F238E27FC236}">
                <a16:creationId xmlns:a16="http://schemas.microsoft.com/office/drawing/2014/main" id="{E63BD72F-4417-0A71-B87B-5B6F92EB3B01}"/>
              </a:ext>
            </a:extLst>
          </p:cNvPr>
          <p:cNvSpPr txBox="1"/>
          <p:nvPr/>
        </p:nvSpPr>
        <p:spPr>
          <a:xfrm>
            <a:off x="6366233" y="24659708"/>
            <a:ext cx="6633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Target Addressable Market (Units): </a:t>
            </a:r>
            <a:r>
              <a:rPr lang="en-US" sz="2400" b="1" dirty="0"/>
              <a:t>134K</a:t>
            </a:r>
          </a:p>
        </p:txBody>
      </p:sp>
      <p:cxnSp>
        <p:nvCxnSpPr>
          <p:cNvPr id="1091" name="Straight Arrow Connector 1090">
            <a:extLst>
              <a:ext uri="{FF2B5EF4-FFF2-40B4-BE49-F238E27FC236}">
                <a16:creationId xmlns:a16="http://schemas.microsoft.com/office/drawing/2014/main" id="{6BF1A63E-EA0C-C35B-F8BB-EDDCFEA33767}"/>
              </a:ext>
            </a:extLst>
          </p:cNvPr>
          <p:cNvCxnSpPr>
            <a:cxnSpLocks/>
            <a:stCxn id="1085" idx="2"/>
            <a:endCxn id="1086" idx="0"/>
          </p:cNvCxnSpPr>
          <p:nvPr/>
        </p:nvCxnSpPr>
        <p:spPr>
          <a:xfrm>
            <a:off x="9405607" y="22536960"/>
            <a:ext cx="0" cy="2743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6" name="Straight Arrow Connector 1095">
            <a:extLst>
              <a:ext uri="{FF2B5EF4-FFF2-40B4-BE49-F238E27FC236}">
                <a16:creationId xmlns:a16="http://schemas.microsoft.com/office/drawing/2014/main" id="{C5A64869-CFDD-4D4B-13CE-F6300647E628}"/>
              </a:ext>
            </a:extLst>
          </p:cNvPr>
          <p:cNvCxnSpPr>
            <a:cxnSpLocks/>
          </p:cNvCxnSpPr>
          <p:nvPr/>
        </p:nvCxnSpPr>
        <p:spPr>
          <a:xfrm>
            <a:off x="9405607" y="23184660"/>
            <a:ext cx="0" cy="2743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7" name="Straight Arrow Connector 1096">
            <a:extLst>
              <a:ext uri="{FF2B5EF4-FFF2-40B4-BE49-F238E27FC236}">
                <a16:creationId xmlns:a16="http://schemas.microsoft.com/office/drawing/2014/main" id="{F0D72775-FFA3-2A82-2E05-FD91EE6E9214}"/>
              </a:ext>
            </a:extLst>
          </p:cNvPr>
          <p:cNvCxnSpPr>
            <a:cxnSpLocks/>
          </p:cNvCxnSpPr>
          <p:nvPr/>
        </p:nvCxnSpPr>
        <p:spPr>
          <a:xfrm>
            <a:off x="9405607" y="23851410"/>
            <a:ext cx="0" cy="2743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B372A4D7-50C3-9C65-0382-4BA3BBC23DA6}"/>
              </a:ext>
            </a:extLst>
          </p:cNvPr>
          <p:cNvCxnSpPr>
            <a:cxnSpLocks/>
          </p:cNvCxnSpPr>
          <p:nvPr/>
        </p:nvCxnSpPr>
        <p:spPr>
          <a:xfrm>
            <a:off x="9405607" y="24461010"/>
            <a:ext cx="0" cy="274320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9" name="TextBox 1098">
            <a:extLst>
              <a:ext uri="{FF2B5EF4-FFF2-40B4-BE49-F238E27FC236}">
                <a16:creationId xmlns:a16="http://schemas.microsoft.com/office/drawing/2014/main" id="{E8D4FFB7-ECCA-54D2-AC5E-FDACAA2A946A}"/>
              </a:ext>
            </a:extLst>
          </p:cNvPr>
          <p:cNvSpPr txBox="1"/>
          <p:nvPr/>
        </p:nvSpPr>
        <p:spPr>
          <a:xfrm>
            <a:off x="6313100" y="25268704"/>
            <a:ext cx="660200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700" b="1" dirty="0"/>
              <a:t>Goal: Capture 20% of Market Over ~10 Years</a:t>
            </a:r>
          </a:p>
        </p:txBody>
      </p:sp>
      <p:pic>
        <p:nvPicPr>
          <p:cNvPr id="1100" name="Picture 2" descr="Soil Sampler Probe – Dimo's Tool &amp; Die/Labtronics | Winnipeg Manitoba">
            <a:extLst>
              <a:ext uri="{FF2B5EF4-FFF2-40B4-BE49-F238E27FC236}">
                <a16:creationId xmlns:a16="http://schemas.microsoft.com/office/drawing/2014/main" id="{12D3F8DE-8D7B-4860-E189-C303760559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7" t="12342" r="17964" b="15104"/>
          <a:stretch/>
        </p:blipFill>
        <p:spPr bwMode="auto">
          <a:xfrm>
            <a:off x="1752396" y="28570553"/>
            <a:ext cx="2546071" cy="1619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1" name="Picture 1100" descr="A green and yellow vehicle&#10;&#10;Description automatically generated">
            <a:extLst>
              <a:ext uri="{FF2B5EF4-FFF2-40B4-BE49-F238E27FC236}">
                <a16:creationId xmlns:a16="http://schemas.microsoft.com/office/drawing/2014/main" id="{699A4860-8F57-0462-CDC5-9EE12D270A9B}"/>
              </a:ext>
            </a:extLst>
          </p:cNvPr>
          <p:cNvPicPr>
            <a:picLocks noChangeAspect="1"/>
          </p:cNvPicPr>
          <p:nvPr/>
        </p:nvPicPr>
        <p:blipFill>
          <a:blip r:embed="rId4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0529" y="28576610"/>
            <a:ext cx="2752311" cy="16378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2" name="Picture 1101" descr="A tractor in a field&#10;&#10;Description automatically generated">
            <a:extLst>
              <a:ext uri="{FF2B5EF4-FFF2-40B4-BE49-F238E27FC236}">
                <a16:creationId xmlns:a16="http://schemas.microsoft.com/office/drawing/2014/main" id="{123CC88C-A8FA-E9AE-206E-BE4BE259D5BC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9149" y="28555103"/>
            <a:ext cx="2619763" cy="1659358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Arrow: Right 1102">
            <a:extLst>
              <a:ext uri="{FF2B5EF4-FFF2-40B4-BE49-F238E27FC236}">
                <a16:creationId xmlns:a16="http://schemas.microsoft.com/office/drawing/2014/main" id="{396CA7E0-6ABB-4F2A-3660-96381097B779}"/>
              </a:ext>
            </a:extLst>
          </p:cNvPr>
          <p:cNvSpPr/>
          <p:nvPr/>
        </p:nvSpPr>
        <p:spPr>
          <a:xfrm>
            <a:off x="1385284" y="28076808"/>
            <a:ext cx="11266191" cy="499802"/>
          </a:xfrm>
          <a:prstGeom prst="rightArrow">
            <a:avLst/>
          </a:prstGeom>
          <a:gradFill flip="none" rotWithShape="1">
            <a:gsLst>
              <a:gs pos="0">
                <a:srgbClr val="F9E0A1"/>
              </a:gs>
              <a:gs pos="32000">
                <a:srgbClr val="F5CC67"/>
              </a:gs>
              <a:gs pos="68000">
                <a:srgbClr val="D59C0D"/>
              </a:gs>
              <a:gs pos="100000">
                <a:srgbClr val="6D500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Low to High Complexity</a:t>
            </a:r>
          </a:p>
        </p:txBody>
      </p:sp>
      <p:sp>
        <p:nvSpPr>
          <p:cNvPr id="1104" name="TextBox 1103">
            <a:extLst>
              <a:ext uri="{FF2B5EF4-FFF2-40B4-BE49-F238E27FC236}">
                <a16:creationId xmlns:a16="http://schemas.microsoft.com/office/drawing/2014/main" id="{FF9AB415-8C68-85AF-A18F-1E1DF900D2BE}"/>
              </a:ext>
            </a:extLst>
          </p:cNvPr>
          <p:cNvSpPr txBox="1"/>
          <p:nvPr/>
        </p:nvSpPr>
        <p:spPr>
          <a:xfrm>
            <a:off x="1734961" y="30219332"/>
            <a:ext cx="256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AMS Soil Probe </a:t>
            </a:r>
          </a:p>
        </p:txBody>
      </p:sp>
      <p:sp>
        <p:nvSpPr>
          <p:cNvPr id="1105" name="TextBox 1104">
            <a:extLst>
              <a:ext uri="{FF2B5EF4-FFF2-40B4-BE49-F238E27FC236}">
                <a16:creationId xmlns:a16="http://schemas.microsoft.com/office/drawing/2014/main" id="{737E4C53-D91F-77EF-3A47-90B501BE7130}"/>
              </a:ext>
            </a:extLst>
          </p:cNvPr>
          <p:cNvSpPr txBox="1"/>
          <p:nvPr/>
        </p:nvSpPr>
        <p:spPr>
          <a:xfrm>
            <a:off x="5718461" y="30200936"/>
            <a:ext cx="256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/>
              <a:t>WintexAgro</a:t>
            </a:r>
            <a:r>
              <a:rPr lang="en-US" sz="2000" b="1" dirty="0"/>
              <a:t> 1000</a:t>
            </a:r>
          </a:p>
        </p:txBody>
      </p:sp>
      <p:sp>
        <p:nvSpPr>
          <p:cNvPr id="1106" name="TextBox 1105">
            <a:extLst>
              <a:ext uri="{FF2B5EF4-FFF2-40B4-BE49-F238E27FC236}">
                <a16:creationId xmlns:a16="http://schemas.microsoft.com/office/drawing/2014/main" id="{EDA7E8F7-D376-16DE-48DD-7465149461D2}"/>
              </a:ext>
            </a:extLst>
          </p:cNvPr>
          <p:cNvSpPr txBox="1"/>
          <p:nvPr/>
        </p:nvSpPr>
        <p:spPr>
          <a:xfrm>
            <a:off x="9655406" y="30196676"/>
            <a:ext cx="25635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Amity Technology</a:t>
            </a:r>
          </a:p>
        </p:txBody>
      </p:sp>
      <p:pic>
        <p:nvPicPr>
          <p:cNvPr id="1108" name="Graphic 1107" descr="Checkmark with solid fill">
            <a:extLst>
              <a:ext uri="{FF2B5EF4-FFF2-40B4-BE49-F238E27FC236}">
                <a16:creationId xmlns:a16="http://schemas.microsoft.com/office/drawing/2014/main" id="{7646CBC4-1B1D-34CF-2C11-D7E0BBA9026C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1412576" y="30641790"/>
            <a:ext cx="420921" cy="420921"/>
          </a:xfrm>
          <a:prstGeom prst="rect">
            <a:avLst/>
          </a:prstGeom>
        </p:spPr>
      </p:pic>
      <p:pic>
        <p:nvPicPr>
          <p:cNvPr id="1109" name="Graphic 1108" descr="Checkmark with solid fill">
            <a:extLst>
              <a:ext uri="{FF2B5EF4-FFF2-40B4-BE49-F238E27FC236}">
                <a16:creationId xmlns:a16="http://schemas.microsoft.com/office/drawing/2014/main" id="{B1ACC3F8-2D0B-BE4B-4FB9-242F32BC5A88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5459900" y="30687405"/>
            <a:ext cx="420921" cy="420921"/>
          </a:xfrm>
          <a:prstGeom prst="rect">
            <a:avLst/>
          </a:prstGeom>
        </p:spPr>
      </p:pic>
      <p:pic>
        <p:nvPicPr>
          <p:cNvPr id="1110" name="Graphic 1109" descr="Checkmark with solid fill">
            <a:extLst>
              <a:ext uri="{FF2B5EF4-FFF2-40B4-BE49-F238E27FC236}">
                <a16:creationId xmlns:a16="http://schemas.microsoft.com/office/drawing/2014/main" id="{DB2E95BE-A9D5-830D-507A-8BA1C1619D2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tretch>
            <a:fillRect/>
          </a:stretch>
        </p:blipFill>
        <p:spPr>
          <a:xfrm>
            <a:off x="9471485" y="30687405"/>
            <a:ext cx="420921" cy="420921"/>
          </a:xfrm>
          <a:prstGeom prst="rect">
            <a:avLst/>
          </a:prstGeom>
        </p:spPr>
      </p:pic>
      <p:pic>
        <p:nvPicPr>
          <p:cNvPr id="1112" name="Graphic 1111" descr="Close with solid fill">
            <a:extLst>
              <a:ext uri="{FF2B5EF4-FFF2-40B4-BE49-F238E27FC236}">
                <a16:creationId xmlns:a16="http://schemas.microsoft.com/office/drawing/2014/main" id="{79A96C9F-9302-2E4C-7630-E77EC4E4BEDA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1412576" y="31158781"/>
            <a:ext cx="379904" cy="379904"/>
          </a:xfrm>
          <a:prstGeom prst="rect">
            <a:avLst/>
          </a:prstGeom>
        </p:spPr>
      </p:pic>
      <p:pic>
        <p:nvPicPr>
          <p:cNvPr id="1113" name="Graphic 1112" descr="Close with solid fill">
            <a:extLst>
              <a:ext uri="{FF2B5EF4-FFF2-40B4-BE49-F238E27FC236}">
                <a16:creationId xmlns:a16="http://schemas.microsoft.com/office/drawing/2014/main" id="{65AF40E4-900E-1EB8-6127-CD992EA25DFE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5472615" y="31158781"/>
            <a:ext cx="379904" cy="379904"/>
          </a:xfrm>
          <a:prstGeom prst="rect">
            <a:avLst/>
          </a:prstGeom>
        </p:spPr>
      </p:pic>
      <p:pic>
        <p:nvPicPr>
          <p:cNvPr id="1114" name="Graphic 1113" descr="Close with solid fill">
            <a:extLst>
              <a:ext uri="{FF2B5EF4-FFF2-40B4-BE49-F238E27FC236}">
                <a16:creationId xmlns:a16="http://schemas.microsoft.com/office/drawing/2014/main" id="{25FA3674-059B-CA83-59F8-CF7F500090B2}"/>
              </a:ext>
            </a:extLst>
          </p:cNvPr>
          <p:cNvPicPr>
            <a:picLocks noChangeAspect="1"/>
          </p:cNvPicPr>
          <p:nvPr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tretch>
            <a:fillRect/>
          </a:stretch>
        </p:blipFill>
        <p:spPr>
          <a:xfrm>
            <a:off x="9450604" y="31158781"/>
            <a:ext cx="379904" cy="379904"/>
          </a:xfrm>
          <a:prstGeom prst="rect">
            <a:avLst/>
          </a:prstGeom>
        </p:spPr>
      </p:pic>
      <p:sp>
        <p:nvSpPr>
          <p:cNvPr id="1115" name="TextBox 1114">
            <a:extLst>
              <a:ext uri="{FF2B5EF4-FFF2-40B4-BE49-F238E27FC236}">
                <a16:creationId xmlns:a16="http://schemas.microsoft.com/office/drawing/2014/main" id="{BCCD97B0-3E5F-6714-C05B-AC74CF81CFA2}"/>
              </a:ext>
            </a:extLst>
          </p:cNvPr>
          <p:cNvSpPr txBox="1"/>
          <p:nvPr/>
        </p:nvSpPr>
        <p:spPr>
          <a:xfrm>
            <a:off x="1814312" y="30601046"/>
            <a:ext cx="2873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Low Cost &amp; Portable</a:t>
            </a:r>
            <a:endParaRPr lang="en-US" sz="2400" b="1" dirty="0"/>
          </a:p>
        </p:txBody>
      </p:sp>
      <p:sp>
        <p:nvSpPr>
          <p:cNvPr id="1116" name="TextBox 1115">
            <a:extLst>
              <a:ext uri="{FF2B5EF4-FFF2-40B4-BE49-F238E27FC236}">
                <a16:creationId xmlns:a16="http://schemas.microsoft.com/office/drawing/2014/main" id="{B49FDAA0-B405-0D05-4C56-500E5CA1FF9A}"/>
              </a:ext>
            </a:extLst>
          </p:cNvPr>
          <p:cNvSpPr txBox="1"/>
          <p:nvPr/>
        </p:nvSpPr>
        <p:spPr>
          <a:xfrm>
            <a:off x="1814312" y="31093020"/>
            <a:ext cx="28737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Manual, No Data</a:t>
            </a:r>
            <a:endParaRPr lang="en-US" sz="2400" b="1" dirty="0"/>
          </a:p>
        </p:txBody>
      </p:sp>
      <p:sp>
        <p:nvSpPr>
          <p:cNvPr id="1117" name="TextBox 1116">
            <a:extLst>
              <a:ext uri="{FF2B5EF4-FFF2-40B4-BE49-F238E27FC236}">
                <a16:creationId xmlns:a16="http://schemas.microsoft.com/office/drawing/2014/main" id="{93536739-7371-A9F4-F383-4D4A241C0DAF}"/>
              </a:ext>
            </a:extLst>
          </p:cNvPr>
          <p:cNvSpPr txBox="1"/>
          <p:nvPr/>
        </p:nvSpPr>
        <p:spPr>
          <a:xfrm>
            <a:off x="5913492" y="30619442"/>
            <a:ext cx="317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Automated Sampling</a:t>
            </a:r>
            <a:endParaRPr lang="en-US" sz="2400" b="1" dirty="0"/>
          </a:p>
        </p:txBody>
      </p:sp>
      <p:sp>
        <p:nvSpPr>
          <p:cNvPr id="1118" name="TextBox 1117">
            <a:extLst>
              <a:ext uri="{FF2B5EF4-FFF2-40B4-BE49-F238E27FC236}">
                <a16:creationId xmlns:a16="http://schemas.microsoft.com/office/drawing/2014/main" id="{AD075AD8-1C46-8209-FFB4-EA675613A3BF}"/>
              </a:ext>
            </a:extLst>
          </p:cNvPr>
          <p:cNvSpPr txBox="1"/>
          <p:nvPr/>
        </p:nvSpPr>
        <p:spPr>
          <a:xfrm>
            <a:off x="5913492" y="31077020"/>
            <a:ext cx="317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Vehicle Mount, Heavy </a:t>
            </a:r>
            <a:endParaRPr lang="en-US" sz="2400" b="1" dirty="0"/>
          </a:p>
        </p:txBody>
      </p:sp>
      <p:sp>
        <p:nvSpPr>
          <p:cNvPr id="1119" name="TextBox 1118">
            <a:extLst>
              <a:ext uri="{FF2B5EF4-FFF2-40B4-BE49-F238E27FC236}">
                <a16:creationId xmlns:a16="http://schemas.microsoft.com/office/drawing/2014/main" id="{2BC3DBDC-E53C-4A1D-D8E3-4A451558F6D9}"/>
              </a:ext>
            </a:extLst>
          </p:cNvPr>
          <p:cNvSpPr txBox="1"/>
          <p:nvPr/>
        </p:nvSpPr>
        <p:spPr>
          <a:xfrm>
            <a:off x="9871398" y="30636476"/>
            <a:ext cx="317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3</a:t>
            </a:r>
            <a:r>
              <a:rPr lang="en-US" sz="2400" baseline="30000" dirty="0"/>
              <a:t>rd</a:t>
            </a:r>
            <a:r>
              <a:rPr lang="en-US" sz="2400" dirty="0"/>
              <a:t> Party Data Analysis</a:t>
            </a:r>
          </a:p>
        </p:txBody>
      </p:sp>
      <p:sp>
        <p:nvSpPr>
          <p:cNvPr id="1120" name="TextBox 1119">
            <a:extLst>
              <a:ext uri="{FF2B5EF4-FFF2-40B4-BE49-F238E27FC236}">
                <a16:creationId xmlns:a16="http://schemas.microsoft.com/office/drawing/2014/main" id="{B2195766-AE88-1C46-692F-D20A3E4BADD1}"/>
              </a:ext>
            </a:extLst>
          </p:cNvPr>
          <p:cNvSpPr txBox="1"/>
          <p:nvPr/>
        </p:nvSpPr>
        <p:spPr>
          <a:xfrm>
            <a:off x="9889769" y="31093020"/>
            <a:ext cx="3173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Heavy &amp; Expensive</a:t>
            </a:r>
          </a:p>
        </p:txBody>
      </p:sp>
      <p:grpSp>
        <p:nvGrpSpPr>
          <p:cNvPr id="1159" name="Group 1158">
            <a:extLst>
              <a:ext uri="{FF2B5EF4-FFF2-40B4-BE49-F238E27FC236}">
                <a16:creationId xmlns:a16="http://schemas.microsoft.com/office/drawing/2014/main" id="{21C2599A-7280-F496-3C53-01BE917307D4}"/>
              </a:ext>
            </a:extLst>
          </p:cNvPr>
          <p:cNvGrpSpPr/>
          <p:nvPr/>
        </p:nvGrpSpPr>
        <p:grpSpPr>
          <a:xfrm>
            <a:off x="14545039" y="9378087"/>
            <a:ext cx="14841996" cy="7693448"/>
            <a:chOff x="14524602" y="9544031"/>
            <a:chExt cx="14841996" cy="7693448"/>
          </a:xfrm>
        </p:grpSpPr>
        <p:grpSp>
          <p:nvGrpSpPr>
            <p:cNvPr id="1154" name="Group 1153">
              <a:extLst>
                <a:ext uri="{FF2B5EF4-FFF2-40B4-BE49-F238E27FC236}">
                  <a16:creationId xmlns:a16="http://schemas.microsoft.com/office/drawing/2014/main" id="{DC863A23-1C78-17E7-770A-38DC39B1EAC5}"/>
                </a:ext>
              </a:extLst>
            </p:cNvPr>
            <p:cNvGrpSpPr/>
            <p:nvPr/>
          </p:nvGrpSpPr>
          <p:grpSpPr>
            <a:xfrm>
              <a:off x="14524602" y="9544031"/>
              <a:ext cx="14841996" cy="7693448"/>
              <a:chOff x="19703639" y="10250682"/>
              <a:chExt cx="8209504" cy="4579172"/>
            </a:xfrm>
          </p:grpSpPr>
          <p:grpSp>
            <p:nvGrpSpPr>
              <p:cNvPr id="1124" name="Group 1123">
                <a:extLst>
                  <a:ext uri="{FF2B5EF4-FFF2-40B4-BE49-F238E27FC236}">
                    <a16:creationId xmlns:a16="http://schemas.microsoft.com/office/drawing/2014/main" id="{30BD1820-092B-CC0E-5186-42DE76754416}"/>
                  </a:ext>
                </a:extLst>
              </p:cNvPr>
              <p:cNvGrpSpPr/>
              <p:nvPr/>
            </p:nvGrpSpPr>
            <p:grpSpPr>
              <a:xfrm>
                <a:off x="22404415" y="10254693"/>
                <a:ext cx="2815769" cy="2570236"/>
                <a:chOff x="2780249" y="1811267"/>
                <a:chExt cx="2635647" cy="2570236"/>
              </a:xfrm>
              <a:solidFill>
                <a:srgbClr val="EBD99F"/>
              </a:solidFill>
            </p:grpSpPr>
            <p:sp>
              <p:nvSpPr>
                <p:cNvPr id="1125" name="Rectangle 1124">
                  <a:extLst>
                    <a:ext uri="{FF2B5EF4-FFF2-40B4-BE49-F238E27FC236}">
                      <a16:creationId xmlns:a16="http://schemas.microsoft.com/office/drawing/2014/main" id="{FFEB776B-5844-8960-A65D-5D4B34297172}"/>
                    </a:ext>
                  </a:extLst>
                </p:cNvPr>
                <p:cNvSpPr/>
                <p:nvPr/>
              </p:nvSpPr>
              <p:spPr>
                <a:xfrm>
                  <a:off x="2782951" y="2291325"/>
                  <a:ext cx="2621006" cy="20901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6" name="Oval 41">
                  <a:extLst>
                    <a:ext uri="{FF2B5EF4-FFF2-40B4-BE49-F238E27FC236}">
                      <a16:creationId xmlns:a16="http://schemas.microsoft.com/office/drawing/2014/main" id="{8125B820-10EC-C572-F655-7070F1B25930}"/>
                    </a:ext>
                  </a:extLst>
                </p:cNvPr>
                <p:cNvSpPr/>
                <p:nvPr/>
              </p:nvSpPr>
              <p:spPr>
                <a:xfrm>
                  <a:off x="2780249" y="1811267"/>
                  <a:ext cx="2635647" cy="25702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3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27" name="Group 1126">
                <a:extLst>
                  <a:ext uri="{FF2B5EF4-FFF2-40B4-BE49-F238E27FC236}">
                    <a16:creationId xmlns:a16="http://schemas.microsoft.com/office/drawing/2014/main" id="{4245A985-D525-C060-6FEA-3185124E9F71}"/>
                  </a:ext>
                </a:extLst>
              </p:cNvPr>
              <p:cNvGrpSpPr/>
              <p:nvPr/>
            </p:nvGrpSpPr>
            <p:grpSpPr>
              <a:xfrm>
                <a:off x="25277496" y="10254693"/>
                <a:ext cx="2635647" cy="2570236"/>
                <a:chOff x="2780249" y="1811267"/>
                <a:chExt cx="2635647" cy="2570236"/>
              </a:xfrm>
              <a:solidFill>
                <a:srgbClr val="EBD99F"/>
              </a:solidFill>
            </p:grpSpPr>
            <p:sp>
              <p:nvSpPr>
                <p:cNvPr id="1128" name="Rectangle 1127">
                  <a:extLst>
                    <a:ext uri="{FF2B5EF4-FFF2-40B4-BE49-F238E27FC236}">
                      <a16:creationId xmlns:a16="http://schemas.microsoft.com/office/drawing/2014/main" id="{27F72366-36E4-3F5A-915E-3D0AA309AC3C}"/>
                    </a:ext>
                  </a:extLst>
                </p:cNvPr>
                <p:cNvSpPr/>
                <p:nvPr/>
              </p:nvSpPr>
              <p:spPr>
                <a:xfrm>
                  <a:off x="2782951" y="2291325"/>
                  <a:ext cx="2621006" cy="20901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29" name="Oval 41">
                  <a:extLst>
                    <a:ext uri="{FF2B5EF4-FFF2-40B4-BE49-F238E27FC236}">
                      <a16:creationId xmlns:a16="http://schemas.microsoft.com/office/drawing/2014/main" id="{A1F8DEDA-2FBD-C0FA-1669-013C742CF1ED}"/>
                    </a:ext>
                  </a:extLst>
                </p:cNvPr>
                <p:cNvSpPr/>
                <p:nvPr/>
              </p:nvSpPr>
              <p:spPr>
                <a:xfrm>
                  <a:off x="2780249" y="1811267"/>
                  <a:ext cx="2635647" cy="25702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3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30" name="Group 1129">
                <a:extLst>
                  <a:ext uri="{FF2B5EF4-FFF2-40B4-BE49-F238E27FC236}">
                    <a16:creationId xmlns:a16="http://schemas.microsoft.com/office/drawing/2014/main" id="{C9273B7A-22A7-B886-E62D-41214262363A}"/>
                  </a:ext>
                </a:extLst>
              </p:cNvPr>
              <p:cNvGrpSpPr/>
              <p:nvPr/>
            </p:nvGrpSpPr>
            <p:grpSpPr>
              <a:xfrm>
                <a:off x="19707787" y="10258321"/>
                <a:ext cx="2635647" cy="2570236"/>
                <a:chOff x="2780249" y="1811267"/>
                <a:chExt cx="2635647" cy="2570236"/>
              </a:xfrm>
              <a:solidFill>
                <a:srgbClr val="EBD99F"/>
              </a:solidFill>
            </p:grpSpPr>
            <p:sp>
              <p:nvSpPr>
                <p:cNvPr id="1131" name="Rectangle 1130">
                  <a:extLst>
                    <a:ext uri="{FF2B5EF4-FFF2-40B4-BE49-F238E27FC236}">
                      <a16:creationId xmlns:a16="http://schemas.microsoft.com/office/drawing/2014/main" id="{001BC084-A8FA-8837-78BF-789849BC034D}"/>
                    </a:ext>
                  </a:extLst>
                </p:cNvPr>
                <p:cNvSpPr/>
                <p:nvPr/>
              </p:nvSpPr>
              <p:spPr>
                <a:xfrm>
                  <a:off x="2782951" y="2291325"/>
                  <a:ext cx="2621006" cy="2090178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3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  <p:sp>
              <p:nvSpPr>
                <p:cNvPr id="1132" name="Oval 41">
                  <a:extLst>
                    <a:ext uri="{FF2B5EF4-FFF2-40B4-BE49-F238E27FC236}">
                      <a16:creationId xmlns:a16="http://schemas.microsoft.com/office/drawing/2014/main" id="{203DCDE1-8508-C5A1-ABB7-BB34A78FE759}"/>
                    </a:ext>
                  </a:extLst>
                </p:cNvPr>
                <p:cNvSpPr/>
                <p:nvPr/>
              </p:nvSpPr>
              <p:spPr>
                <a:xfrm>
                  <a:off x="2780249" y="1811267"/>
                  <a:ext cx="2635647" cy="2570232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ID" sz="32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133" name="Rectangle 1132">
                <a:extLst>
                  <a:ext uri="{FF2B5EF4-FFF2-40B4-BE49-F238E27FC236}">
                    <a16:creationId xmlns:a16="http://schemas.microsoft.com/office/drawing/2014/main" id="{569EFBAA-B7D1-8020-D634-4803E3CC0E5E}"/>
                  </a:ext>
                </a:extLst>
              </p:cNvPr>
              <p:cNvSpPr/>
              <p:nvPr/>
            </p:nvSpPr>
            <p:spPr>
              <a:xfrm>
                <a:off x="19703639" y="12828554"/>
                <a:ext cx="2633596" cy="2001299"/>
              </a:xfrm>
              <a:prstGeom prst="rect">
                <a:avLst/>
              </a:prstGeom>
              <a:solidFill>
                <a:srgbClr val="CFB9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4" name="Rectangle 1133">
                <a:extLst>
                  <a:ext uri="{FF2B5EF4-FFF2-40B4-BE49-F238E27FC236}">
                    <a16:creationId xmlns:a16="http://schemas.microsoft.com/office/drawing/2014/main" id="{53B6867E-1717-45CB-3973-D47EFD911A35}"/>
                  </a:ext>
                </a:extLst>
              </p:cNvPr>
              <p:cNvSpPr/>
              <p:nvPr/>
            </p:nvSpPr>
            <p:spPr>
              <a:xfrm>
                <a:off x="22398852" y="12828554"/>
                <a:ext cx="2826680" cy="2001299"/>
              </a:xfrm>
              <a:prstGeom prst="rect">
                <a:avLst/>
              </a:prstGeom>
              <a:solidFill>
                <a:srgbClr val="CFB9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5" name="Rectangle 1134">
                <a:extLst>
                  <a:ext uri="{FF2B5EF4-FFF2-40B4-BE49-F238E27FC236}">
                    <a16:creationId xmlns:a16="http://schemas.microsoft.com/office/drawing/2014/main" id="{E6259238-4702-F0D5-78EF-651FD53C3644}"/>
                  </a:ext>
                </a:extLst>
              </p:cNvPr>
              <p:cNvSpPr/>
              <p:nvPr/>
            </p:nvSpPr>
            <p:spPr>
              <a:xfrm>
                <a:off x="25275891" y="12828553"/>
                <a:ext cx="2636463" cy="2001299"/>
              </a:xfrm>
              <a:prstGeom prst="rect">
                <a:avLst/>
              </a:prstGeom>
              <a:solidFill>
                <a:srgbClr val="CFB9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36" name="Rectangle 1135">
                <a:extLst>
                  <a:ext uri="{FF2B5EF4-FFF2-40B4-BE49-F238E27FC236}">
                    <a16:creationId xmlns:a16="http://schemas.microsoft.com/office/drawing/2014/main" id="{026A729B-7BE4-D58B-272E-D75CF343DFEF}"/>
                  </a:ext>
                </a:extLst>
              </p:cNvPr>
              <p:cNvSpPr/>
              <p:nvPr/>
            </p:nvSpPr>
            <p:spPr>
              <a:xfrm>
                <a:off x="19712485" y="10268641"/>
                <a:ext cx="2637800" cy="56996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alpha val="20000"/>
                    </a:schemeClr>
                  </a:gs>
                  <a:gs pos="100000">
                    <a:schemeClr val="accent3">
                      <a:alpha val="1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cumin Pro" panose="020B0504020202020204"/>
                </a:endParaRPr>
              </a:p>
            </p:txBody>
          </p:sp>
          <p:sp>
            <p:nvSpPr>
              <p:cNvPr id="1137" name="TextBox 1136">
                <a:extLst>
                  <a:ext uri="{FF2B5EF4-FFF2-40B4-BE49-F238E27FC236}">
                    <a16:creationId xmlns:a16="http://schemas.microsoft.com/office/drawing/2014/main" id="{9AD8F959-BC88-079E-9BFB-D46D74A8A365}"/>
                  </a:ext>
                </a:extLst>
              </p:cNvPr>
              <p:cNvSpPr txBox="1"/>
              <p:nvPr/>
            </p:nvSpPr>
            <p:spPr>
              <a:xfrm>
                <a:off x="19710489" y="10397615"/>
                <a:ext cx="2602578" cy="31142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2800" b="1" dirty="0"/>
                  <a:t>TerraProbe Soil Sampler</a:t>
                </a:r>
              </a:p>
            </p:txBody>
          </p:sp>
          <p:sp>
            <p:nvSpPr>
              <p:cNvPr id="1138" name="Rectangle 1137">
                <a:extLst>
                  <a:ext uri="{FF2B5EF4-FFF2-40B4-BE49-F238E27FC236}">
                    <a16:creationId xmlns:a16="http://schemas.microsoft.com/office/drawing/2014/main" id="{8C58C170-9697-DFFF-C35B-81AFE93726EE}"/>
                  </a:ext>
                </a:extLst>
              </p:cNvPr>
              <p:cNvSpPr/>
              <p:nvPr/>
            </p:nvSpPr>
            <p:spPr>
              <a:xfrm>
                <a:off x="22407300" y="10260243"/>
                <a:ext cx="2812884" cy="56996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alpha val="20000"/>
                    </a:schemeClr>
                  </a:gs>
                  <a:gs pos="100000">
                    <a:schemeClr val="accent3">
                      <a:alpha val="1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cumin Pro" panose="020B0504020202020204"/>
                </a:endParaRPr>
              </a:p>
            </p:txBody>
          </p:sp>
          <p:sp>
            <p:nvSpPr>
              <p:cNvPr id="1139" name="TextBox 1138">
                <a:extLst>
                  <a:ext uri="{FF2B5EF4-FFF2-40B4-BE49-F238E27FC236}">
                    <a16:creationId xmlns:a16="http://schemas.microsoft.com/office/drawing/2014/main" id="{75A955F3-8412-14E6-E93A-EFD02BD6EFC9}"/>
                  </a:ext>
                </a:extLst>
              </p:cNvPr>
              <p:cNvSpPr txBox="1"/>
              <p:nvPr/>
            </p:nvSpPr>
            <p:spPr>
              <a:xfrm>
                <a:off x="22398852" y="10393988"/>
                <a:ext cx="2808576" cy="31142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>
                <a:defPPr>
                  <a:defRPr lang="en-US"/>
                </a:defPPr>
                <a:lvl1pPr algn="ctr">
                  <a:defRPr sz="2800" b="1"/>
                </a:lvl1pPr>
              </a:lstStyle>
              <a:p>
                <a:r>
                  <a:rPr lang="en-US" dirty="0"/>
                  <a:t>Soil Testing Probe (DAQ)</a:t>
                </a:r>
              </a:p>
            </p:txBody>
          </p:sp>
          <p:sp>
            <p:nvSpPr>
              <p:cNvPr id="1140" name="Rectangle 1139">
                <a:extLst>
                  <a:ext uri="{FF2B5EF4-FFF2-40B4-BE49-F238E27FC236}">
                    <a16:creationId xmlns:a16="http://schemas.microsoft.com/office/drawing/2014/main" id="{C6BDAF4C-E824-7024-B3C6-C1AE4070BF78}"/>
                  </a:ext>
                </a:extLst>
              </p:cNvPr>
              <p:cNvSpPr/>
              <p:nvPr/>
            </p:nvSpPr>
            <p:spPr>
              <a:xfrm>
                <a:off x="25280197" y="10262357"/>
                <a:ext cx="2632157" cy="569967"/>
              </a:xfrm>
              <a:prstGeom prst="rect">
                <a:avLst/>
              </a:prstGeom>
              <a:gradFill>
                <a:gsLst>
                  <a:gs pos="0">
                    <a:schemeClr val="accent2">
                      <a:alpha val="20000"/>
                    </a:schemeClr>
                  </a:gs>
                  <a:gs pos="100000">
                    <a:schemeClr val="accent3">
                      <a:alpha val="15000"/>
                    </a:schemeClr>
                  </a:gs>
                </a:gsLst>
                <a:path path="circle">
                  <a:fillToRect r="100000" b="100000"/>
                </a:path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cumin Pro" panose="020B0504020202020204"/>
                </a:endParaRPr>
              </a:p>
            </p:txBody>
          </p:sp>
          <p:sp>
            <p:nvSpPr>
              <p:cNvPr id="1141" name="Right Bracket 1140">
                <a:extLst>
                  <a:ext uri="{FF2B5EF4-FFF2-40B4-BE49-F238E27FC236}">
                    <a16:creationId xmlns:a16="http://schemas.microsoft.com/office/drawing/2014/main" id="{EE94FC80-7A09-C9F5-D048-A27B2847BFBD}"/>
                  </a:ext>
                </a:extLst>
              </p:cNvPr>
              <p:cNvSpPr/>
              <p:nvPr/>
            </p:nvSpPr>
            <p:spPr>
              <a:xfrm rot="5400000" flipV="1">
                <a:off x="18732164" y="11233019"/>
                <a:ext cx="4575160" cy="2618510"/>
              </a:xfrm>
              <a:prstGeom prst="rightBracket">
                <a:avLst>
                  <a:gd name="adj" fmla="val 0"/>
                </a:avLst>
              </a:prstGeom>
              <a:ln>
                <a:gradFill>
                  <a:gsLst>
                    <a:gs pos="0">
                      <a:schemeClr val="tx2">
                        <a:lumMod val="20000"/>
                        <a:lumOff val="80000"/>
                        <a:alpha val="16000"/>
                      </a:schemeClr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2" name="Right Bracket 1141">
                <a:extLst>
                  <a:ext uri="{FF2B5EF4-FFF2-40B4-BE49-F238E27FC236}">
                    <a16:creationId xmlns:a16="http://schemas.microsoft.com/office/drawing/2014/main" id="{05069F64-9B02-F22D-6C91-BFD793C9FE18}"/>
                  </a:ext>
                </a:extLst>
              </p:cNvPr>
              <p:cNvSpPr/>
              <p:nvPr/>
            </p:nvSpPr>
            <p:spPr>
              <a:xfrm rot="5400000" flipV="1">
                <a:off x="21526163" y="11135832"/>
                <a:ext cx="4575160" cy="2812882"/>
              </a:xfrm>
              <a:prstGeom prst="rightBracket">
                <a:avLst>
                  <a:gd name="adj" fmla="val 0"/>
                </a:avLst>
              </a:prstGeom>
              <a:ln>
                <a:gradFill>
                  <a:gsLst>
                    <a:gs pos="0">
                      <a:schemeClr val="tx2">
                        <a:lumMod val="20000"/>
                        <a:lumOff val="80000"/>
                        <a:alpha val="16000"/>
                      </a:schemeClr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3" name="Right Bracket 1142">
                <a:extLst>
                  <a:ext uri="{FF2B5EF4-FFF2-40B4-BE49-F238E27FC236}">
                    <a16:creationId xmlns:a16="http://schemas.microsoft.com/office/drawing/2014/main" id="{BFBF889C-6872-F582-6F22-CBEBAA0437BB}"/>
                  </a:ext>
                </a:extLst>
              </p:cNvPr>
              <p:cNvSpPr/>
              <p:nvPr/>
            </p:nvSpPr>
            <p:spPr>
              <a:xfrm rot="5400000" flipV="1">
                <a:off x="24304417" y="11229056"/>
                <a:ext cx="4575160" cy="2618412"/>
              </a:xfrm>
              <a:prstGeom prst="rightBracket">
                <a:avLst>
                  <a:gd name="adj" fmla="val 0"/>
                </a:avLst>
              </a:prstGeom>
              <a:ln>
                <a:gradFill>
                  <a:gsLst>
                    <a:gs pos="0">
                      <a:schemeClr val="tx2">
                        <a:lumMod val="20000"/>
                        <a:lumOff val="80000"/>
                        <a:alpha val="16000"/>
                      </a:schemeClr>
                    </a:gs>
                    <a:gs pos="100000">
                      <a:schemeClr val="tx2">
                        <a:lumMod val="20000"/>
                        <a:lumOff val="80000"/>
                      </a:schemeClr>
                    </a:gs>
                  </a:gsLst>
                  <a:lin ang="0" scaled="0"/>
                </a:gra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32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45" name="TextBox 1144">
                <a:extLst>
                  <a:ext uri="{FF2B5EF4-FFF2-40B4-BE49-F238E27FC236}">
                    <a16:creationId xmlns:a16="http://schemas.microsoft.com/office/drawing/2014/main" id="{160C0D38-B48E-C027-E266-A843BCCCE8CF}"/>
                  </a:ext>
                </a:extLst>
              </p:cNvPr>
              <p:cNvSpPr txBox="1"/>
              <p:nvPr/>
            </p:nvSpPr>
            <p:spPr>
              <a:xfrm>
                <a:off x="25275891" y="10390356"/>
                <a:ext cx="2625312" cy="31142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lstStyle/>
              <a:p>
                <a:pPr algn="ctr"/>
                <a:r>
                  <a:rPr lang="en-US" sz="2800" b="1" dirty="0"/>
                  <a:t>SoilIQ Dashboard</a:t>
                </a:r>
              </a:p>
            </p:txBody>
          </p:sp>
        </p:grpSp>
        <p:pic>
          <p:nvPicPr>
            <p:cNvPr id="1121" name="Picture 1120" descr="A small grey object on the ground&#10;&#10;AI-generated content may be incorrect.">
              <a:extLst>
                <a:ext uri="{FF2B5EF4-FFF2-40B4-BE49-F238E27FC236}">
                  <a16:creationId xmlns:a16="http://schemas.microsoft.com/office/drawing/2014/main" id="{828B3751-593A-50FA-D249-20E86480D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0115" t="18882" r="30318" b="6831"/>
            <a:stretch/>
          </p:blipFill>
          <p:spPr bwMode="auto">
            <a:xfrm>
              <a:off x="15251282" y="10615893"/>
              <a:ext cx="3453813" cy="3200837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123" name="Picture 1122">
              <a:extLst>
                <a:ext uri="{FF2B5EF4-FFF2-40B4-BE49-F238E27FC236}">
                  <a16:creationId xmlns:a16="http://schemas.microsoft.com/office/drawing/2014/main" id="{049C7F47-816A-10CD-C82F-E0AD50250D50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245590" y="10593795"/>
              <a:ext cx="3440894" cy="3192281"/>
            </a:xfrm>
            <a:prstGeom prst="rect">
              <a:avLst/>
            </a:prstGeom>
          </p:spPr>
        </p:pic>
        <p:pic>
          <p:nvPicPr>
            <p:cNvPr id="1155" name="Picture 6">
              <a:extLst>
                <a:ext uri="{FF2B5EF4-FFF2-40B4-BE49-F238E27FC236}">
                  <a16:creationId xmlns:a16="http://schemas.microsoft.com/office/drawing/2014/main" id="{3D23DDBC-D4AA-1C61-EC26-BCF63F030E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09431" y="10783311"/>
              <a:ext cx="4386254" cy="2642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56" name="TextBox 1155">
              <a:extLst>
                <a:ext uri="{FF2B5EF4-FFF2-40B4-BE49-F238E27FC236}">
                  <a16:creationId xmlns:a16="http://schemas.microsoft.com/office/drawing/2014/main" id="{2AEACB81-359B-25E7-F76D-A61D3A48472C}"/>
                </a:ext>
              </a:extLst>
            </p:cNvPr>
            <p:cNvSpPr txBox="1"/>
            <p:nvPr/>
          </p:nvSpPr>
          <p:spPr>
            <a:xfrm>
              <a:off x="14749220" y="14112427"/>
              <a:ext cx="4456392" cy="28007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100" dirty="0"/>
                <a:t>Compact, </a:t>
              </a:r>
              <a:r>
                <a:rPr lang="en-US" sz="2100" b="1" dirty="0"/>
                <a:t>Portable</a:t>
              </a:r>
              <a:r>
                <a:rPr lang="en-US" sz="2100" dirty="0"/>
                <a:t> &amp; Handheld Soil Sampling Device (9”x 12”x 17”)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sz="400" dirty="0"/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100" dirty="0"/>
                <a:t> Utilizes </a:t>
              </a:r>
              <a:r>
                <a:rPr lang="en-US" sz="2100" b="1" dirty="0"/>
                <a:t>Rack and Pinion Mechanism </a:t>
              </a:r>
              <a:r>
                <a:rPr lang="en-US" sz="2100" dirty="0"/>
                <a:t>for motorized power and downward movement (12” Deep)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sz="400" dirty="0"/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100" dirty="0"/>
                <a:t>Contains </a:t>
              </a:r>
              <a:r>
                <a:rPr lang="en-US" sz="2100" b="1" dirty="0"/>
                <a:t>Replaceable Payload Tube </a:t>
              </a:r>
              <a:r>
                <a:rPr lang="en-US" sz="2100" dirty="0"/>
                <a:t>for each sampling event</a:t>
              </a:r>
            </a:p>
          </p:txBody>
        </p:sp>
        <p:sp>
          <p:nvSpPr>
            <p:cNvPr id="1157" name="TextBox 1156">
              <a:extLst>
                <a:ext uri="{FF2B5EF4-FFF2-40B4-BE49-F238E27FC236}">
                  <a16:creationId xmlns:a16="http://schemas.microsoft.com/office/drawing/2014/main" id="{25AAB249-77EC-FEDD-016F-7CE0991BFB73}"/>
                </a:ext>
              </a:extLst>
            </p:cNvPr>
            <p:cNvSpPr txBox="1"/>
            <p:nvPr/>
          </p:nvSpPr>
          <p:spPr>
            <a:xfrm>
              <a:off x="19784759" y="13986883"/>
              <a:ext cx="4456392" cy="312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100" dirty="0"/>
                <a:t>Sensor Module for </a:t>
              </a:r>
              <a:r>
                <a:rPr lang="en-US" sz="2100" b="1" dirty="0"/>
                <a:t>on-site analysis </a:t>
              </a:r>
              <a:r>
                <a:rPr lang="en-US" sz="2100" dirty="0"/>
                <a:t>capturing key parameters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100" b="1" dirty="0"/>
                <a:t>Nitrogen, Phosphorous, Potassium (NPK)</a:t>
              </a:r>
            </a:p>
            <a:p>
              <a:pPr marL="800100" lvl="1" indent="-342900">
                <a:buFont typeface="Wingdings" panose="05000000000000000000" pitchFamily="2" charset="2"/>
                <a:buChar char="§"/>
              </a:pPr>
              <a:r>
                <a:rPr lang="en-US" sz="2100" b="1" dirty="0"/>
                <a:t>Moisture</a:t>
              </a:r>
            </a:p>
            <a:p>
              <a:pPr marL="628650" lvl="1" indent="-171450">
                <a:buFont typeface="Wingdings" panose="05000000000000000000" pitchFamily="2" charset="2"/>
                <a:buChar char="ü"/>
              </a:pPr>
              <a:endParaRPr lang="en-US" sz="400" b="1" dirty="0"/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100" dirty="0"/>
                <a:t>Readings taken at different intervals through </a:t>
              </a:r>
              <a:r>
                <a:rPr lang="en-US" sz="2100" b="1" dirty="0"/>
                <a:t>slits on the inner payload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sz="400" b="1" dirty="0"/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100" b="1" dirty="0"/>
                <a:t>LED Display </a:t>
              </a:r>
              <a:r>
                <a:rPr lang="en-US" sz="2100" dirty="0"/>
                <a:t>and </a:t>
              </a:r>
              <a:r>
                <a:rPr lang="en-US" sz="2100" b="1" dirty="0"/>
                <a:t>Button</a:t>
              </a:r>
              <a:r>
                <a:rPr lang="en-US" sz="2100" dirty="0"/>
                <a:t> selectors guides user experience</a:t>
              </a:r>
            </a:p>
          </p:txBody>
        </p:sp>
        <p:sp>
          <p:nvSpPr>
            <p:cNvPr id="1158" name="TextBox 1157">
              <a:extLst>
                <a:ext uri="{FF2B5EF4-FFF2-40B4-BE49-F238E27FC236}">
                  <a16:creationId xmlns:a16="http://schemas.microsoft.com/office/drawing/2014/main" id="{5AAB378C-A078-1180-9104-85CFD2410B12}"/>
                </a:ext>
              </a:extLst>
            </p:cNvPr>
            <p:cNvSpPr txBox="1"/>
            <p:nvPr/>
          </p:nvSpPr>
          <p:spPr>
            <a:xfrm>
              <a:off x="24762625" y="14002862"/>
              <a:ext cx="4456392" cy="31239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100" dirty="0"/>
                <a:t>Digital platform </a:t>
              </a:r>
              <a:r>
                <a:rPr lang="en-US" sz="2100" b="1" dirty="0"/>
                <a:t>to visualize NPK and moisture data</a:t>
              </a:r>
              <a:r>
                <a:rPr lang="en-US" sz="2100" dirty="0"/>
                <a:t> at various depth profiles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sz="400" dirty="0"/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100" dirty="0"/>
                <a:t>Converts </a:t>
              </a:r>
              <a:r>
                <a:rPr lang="en-US" sz="2100" b="1" dirty="0"/>
                <a:t>SD card data from DAQ </a:t>
              </a:r>
              <a:r>
                <a:rPr lang="en-US" sz="2100" dirty="0"/>
                <a:t>into interpretable tables and charts</a:t>
              </a:r>
            </a:p>
            <a:p>
              <a:pPr marL="171450" indent="-171450">
                <a:buFont typeface="Wingdings" panose="05000000000000000000" pitchFamily="2" charset="2"/>
                <a:buChar char="ü"/>
              </a:pPr>
              <a:endParaRPr lang="en-US" sz="400" dirty="0"/>
            </a:p>
            <a:p>
              <a:pPr marL="342900" indent="-342900">
                <a:buFont typeface="Wingdings" panose="05000000000000000000" pitchFamily="2" charset="2"/>
                <a:buChar char="ü"/>
              </a:pPr>
              <a:r>
                <a:rPr lang="en-US" sz="2100" dirty="0"/>
                <a:t>Utilizes </a:t>
              </a:r>
              <a:r>
                <a:rPr lang="en-US" sz="2100" b="1" dirty="0"/>
                <a:t>neural network</a:t>
              </a:r>
              <a:r>
                <a:rPr lang="en-US" sz="2100" dirty="0"/>
                <a:t> to </a:t>
              </a:r>
              <a:r>
                <a:rPr lang="en-US" sz="2100" b="1" dirty="0"/>
                <a:t>predict</a:t>
              </a:r>
              <a:r>
                <a:rPr lang="en-US" sz="2100" dirty="0"/>
                <a:t> and recommend </a:t>
              </a:r>
              <a:r>
                <a:rPr lang="en-US" sz="2100" b="1" dirty="0"/>
                <a:t>potential crop type </a:t>
              </a:r>
              <a:r>
                <a:rPr lang="en-US" sz="2100" dirty="0"/>
                <a:t>based on NPK, Temperature and Humidity Parameters</a:t>
              </a:r>
            </a:p>
          </p:txBody>
        </p:sp>
      </p:grpSp>
      <p:pic>
        <p:nvPicPr>
          <p:cNvPr id="1160" name="Picture 1159" descr="A 3d model of a machine&#10;&#10;AI-generated content may be incorrect.">
            <a:extLst>
              <a:ext uri="{FF2B5EF4-FFF2-40B4-BE49-F238E27FC236}">
                <a16:creationId xmlns:a16="http://schemas.microsoft.com/office/drawing/2014/main" id="{F24B3546-BFE7-FEFD-9353-51D518F54A15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14379210" y="20011076"/>
            <a:ext cx="2576491" cy="3307861"/>
          </a:xfrm>
          <a:prstGeom prst="rect">
            <a:avLst/>
          </a:prstGeom>
        </p:spPr>
      </p:pic>
      <p:sp>
        <p:nvSpPr>
          <p:cNvPr id="1161" name="TextBox 1160">
            <a:extLst>
              <a:ext uri="{FF2B5EF4-FFF2-40B4-BE49-F238E27FC236}">
                <a16:creationId xmlns:a16="http://schemas.microsoft.com/office/drawing/2014/main" id="{C8D236C0-AA1F-E12F-C55F-A2FA9A20E8CF}"/>
              </a:ext>
            </a:extLst>
          </p:cNvPr>
          <p:cNvSpPr txBox="1"/>
          <p:nvPr/>
        </p:nvSpPr>
        <p:spPr>
          <a:xfrm>
            <a:off x="17169778" y="20011076"/>
            <a:ext cx="4796259" cy="3385542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Shell &amp; Payload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Shell (outer tube) is welded to the racks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Payload (inner tube) houses soil</a:t>
            </a:r>
          </a:p>
          <a:p>
            <a:pPr lvl="1"/>
            <a:endParaRPr lang="en-US" sz="2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Rack &amp; Pinion Mechanism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Dual 12V DC motors power downward moment</a:t>
            </a:r>
          </a:p>
          <a:p>
            <a:pPr lvl="1"/>
            <a:endParaRPr lang="en-US" sz="200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Foot Pedals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Adds grip, stability, and easier insertion of payload</a:t>
            </a:r>
          </a:p>
        </p:txBody>
      </p:sp>
      <p:cxnSp>
        <p:nvCxnSpPr>
          <p:cNvPr id="1163" name="Straight Connector 1162">
            <a:extLst>
              <a:ext uri="{FF2B5EF4-FFF2-40B4-BE49-F238E27FC236}">
                <a16:creationId xmlns:a16="http://schemas.microsoft.com/office/drawing/2014/main" id="{8FB38B1A-0A92-2496-EA46-123EB7408AFC}"/>
              </a:ext>
            </a:extLst>
          </p:cNvPr>
          <p:cNvCxnSpPr>
            <a:cxnSpLocks/>
          </p:cNvCxnSpPr>
          <p:nvPr/>
        </p:nvCxnSpPr>
        <p:spPr>
          <a:xfrm>
            <a:off x="22032004" y="19379845"/>
            <a:ext cx="0" cy="7001025"/>
          </a:xfrm>
          <a:prstGeom prst="line">
            <a:avLst/>
          </a:prstGeom>
          <a:ln w="38100">
            <a:solidFill>
              <a:srgbClr val="B1810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4" name="Picture 1163" descr="A mechanical model of a machine&#10;&#10;AI-generated content may be incorrect.">
            <a:extLst>
              <a:ext uri="{FF2B5EF4-FFF2-40B4-BE49-F238E27FC236}">
                <a16:creationId xmlns:a16="http://schemas.microsoft.com/office/drawing/2014/main" id="{8EB933F8-3C34-669A-AA6C-113DD81B9B28}"/>
              </a:ext>
            </a:extLst>
          </p:cNvPr>
          <p:cNvPicPr>
            <a:picLocks noChangeAspect="1"/>
          </p:cNvPicPr>
          <p:nvPr/>
        </p:nvPicPr>
        <p:blipFill>
          <a:blip r:embed="rId59"/>
          <a:srcRect l="60" t="40" r="2827" b="256"/>
          <a:stretch/>
        </p:blipFill>
        <p:spPr>
          <a:xfrm>
            <a:off x="14272116" y="24075493"/>
            <a:ext cx="2877225" cy="1896119"/>
          </a:xfrm>
          <a:prstGeom prst="rect">
            <a:avLst/>
          </a:prstGeom>
        </p:spPr>
      </p:pic>
      <p:sp>
        <p:nvSpPr>
          <p:cNvPr id="1165" name="TextBox 1164">
            <a:extLst>
              <a:ext uri="{FF2B5EF4-FFF2-40B4-BE49-F238E27FC236}">
                <a16:creationId xmlns:a16="http://schemas.microsoft.com/office/drawing/2014/main" id="{9F1AECF5-2DA4-EEED-3DCE-4BBD45D3572A}"/>
              </a:ext>
            </a:extLst>
          </p:cNvPr>
          <p:cNvSpPr txBox="1"/>
          <p:nvPr/>
        </p:nvSpPr>
        <p:spPr>
          <a:xfrm>
            <a:off x="14464946" y="19495979"/>
            <a:ext cx="748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Partially Exploded View – TerraProbe Soil Sampler</a:t>
            </a:r>
          </a:p>
        </p:txBody>
      </p:sp>
      <p:sp>
        <p:nvSpPr>
          <p:cNvPr id="1166" name="TextBox 1165">
            <a:extLst>
              <a:ext uri="{FF2B5EF4-FFF2-40B4-BE49-F238E27FC236}">
                <a16:creationId xmlns:a16="http://schemas.microsoft.com/office/drawing/2014/main" id="{686FAF36-7EB0-EDF8-8575-1BACCD283C4A}"/>
              </a:ext>
            </a:extLst>
          </p:cNvPr>
          <p:cNvSpPr txBox="1"/>
          <p:nvPr/>
        </p:nvSpPr>
        <p:spPr>
          <a:xfrm>
            <a:off x="14511747" y="23559963"/>
            <a:ext cx="748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Motor-Pinion-Rack – TerraProbe Soil Sampler</a:t>
            </a:r>
          </a:p>
        </p:txBody>
      </p:sp>
      <p:sp>
        <p:nvSpPr>
          <p:cNvPr id="1167" name="TextBox 1166">
            <a:extLst>
              <a:ext uri="{FF2B5EF4-FFF2-40B4-BE49-F238E27FC236}">
                <a16:creationId xmlns:a16="http://schemas.microsoft.com/office/drawing/2014/main" id="{152F8C26-9EDE-EEB6-A99B-26A2FF0D4C9E}"/>
              </a:ext>
            </a:extLst>
          </p:cNvPr>
          <p:cNvSpPr txBox="1"/>
          <p:nvPr/>
        </p:nvSpPr>
        <p:spPr>
          <a:xfrm>
            <a:off x="17259771" y="24021628"/>
            <a:ext cx="4796259" cy="2385268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Motor Driver System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Controls power and direction (12V, 35W, 30 RPM Motor)</a:t>
            </a:r>
          </a:p>
          <a:p>
            <a:pPr lvl="1"/>
            <a:endParaRPr lang="en-US" sz="2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Bearings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Prevents failure due to excessive stress, misalignment, or wear</a:t>
            </a:r>
          </a:p>
          <a:p>
            <a:pPr lvl="1"/>
            <a:endParaRPr lang="en-US" sz="2100" dirty="0"/>
          </a:p>
        </p:txBody>
      </p:sp>
      <p:sp>
        <p:nvSpPr>
          <p:cNvPr id="1169" name="TextBox 1168">
            <a:extLst>
              <a:ext uri="{FF2B5EF4-FFF2-40B4-BE49-F238E27FC236}">
                <a16:creationId xmlns:a16="http://schemas.microsoft.com/office/drawing/2014/main" id="{CDCAA80D-E071-E310-4627-B00EEDEDEE74}"/>
              </a:ext>
            </a:extLst>
          </p:cNvPr>
          <p:cNvSpPr txBox="1"/>
          <p:nvPr/>
        </p:nvSpPr>
        <p:spPr>
          <a:xfrm>
            <a:off x="22253730" y="19495979"/>
            <a:ext cx="748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Soil Testing Probe (DAQ) Electrical Diagram</a:t>
            </a:r>
          </a:p>
        </p:txBody>
      </p:sp>
      <p:sp>
        <p:nvSpPr>
          <p:cNvPr id="1170" name="TextBox 1169">
            <a:extLst>
              <a:ext uri="{FF2B5EF4-FFF2-40B4-BE49-F238E27FC236}">
                <a16:creationId xmlns:a16="http://schemas.microsoft.com/office/drawing/2014/main" id="{062A8279-D302-B1AA-59AE-BB4F1FE1FD4F}"/>
              </a:ext>
            </a:extLst>
          </p:cNvPr>
          <p:cNvSpPr txBox="1"/>
          <p:nvPr/>
        </p:nvSpPr>
        <p:spPr>
          <a:xfrm>
            <a:off x="25603767" y="20163051"/>
            <a:ext cx="4171539" cy="30008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DAQ Electronics Architecture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Arduino Mega 2650 for control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SD Card Module: Logs data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LED Display: Real-Time Feedback for User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Battery Powered for Portability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NPK &amp; Moisture Sensors</a:t>
            </a:r>
          </a:p>
        </p:txBody>
      </p:sp>
      <p:cxnSp>
        <p:nvCxnSpPr>
          <p:cNvPr id="1172" name="Straight Connector 1171">
            <a:extLst>
              <a:ext uri="{FF2B5EF4-FFF2-40B4-BE49-F238E27FC236}">
                <a16:creationId xmlns:a16="http://schemas.microsoft.com/office/drawing/2014/main" id="{0B729408-95D0-10A0-9DF4-0E178DE67CC0}"/>
              </a:ext>
            </a:extLst>
          </p:cNvPr>
          <p:cNvCxnSpPr>
            <a:cxnSpLocks/>
          </p:cNvCxnSpPr>
          <p:nvPr/>
        </p:nvCxnSpPr>
        <p:spPr>
          <a:xfrm>
            <a:off x="14016966" y="23493288"/>
            <a:ext cx="15991980" cy="0"/>
          </a:xfrm>
          <a:prstGeom prst="line">
            <a:avLst/>
          </a:prstGeom>
          <a:ln w="38100">
            <a:solidFill>
              <a:srgbClr val="B1810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4" name="TextBox 1173">
            <a:extLst>
              <a:ext uri="{FF2B5EF4-FFF2-40B4-BE49-F238E27FC236}">
                <a16:creationId xmlns:a16="http://schemas.microsoft.com/office/drawing/2014/main" id="{CBCC0E24-2AE0-F13D-674E-C706C1510717}"/>
              </a:ext>
            </a:extLst>
          </p:cNvPr>
          <p:cNvSpPr txBox="1"/>
          <p:nvPr/>
        </p:nvSpPr>
        <p:spPr>
          <a:xfrm>
            <a:off x="22428516" y="23580949"/>
            <a:ext cx="74806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Soil IQ Dashboard System</a:t>
            </a:r>
          </a:p>
        </p:txBody>
      </p:sp>
      <p:pic>
        <p:nvPicPr>
          <p:cNvPr id="1175" name="Picture 117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2F7B22B-B97D-49F2-1166-1990909AE784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22253730" y="24154366"/>
            <a:ext cx="3204363" cy="1712281"/>
          </a:xfrm>
          <a:prstGeom prst="rect">
            <a:avLst/>
          </a:prstGeom>
        </p:spPr>
      </p:pic>
      <p:sp>
        <p:nvSpPr>
          <p:cNvPr id="1177" name="TextBox 1176">
            <a:extLst>
              <a:ext uri="{FF2B5EF4-FFF2-40B4-BE49-F238E27FC236}">
                <a16:creationId xmlns:a16="http://schemas.microsoft.com/office/drawing/2014/main" id="{B6DDDA8C-D628-F2A7-890E-4FE495D0783D}"/>
              </a:ext>
            </a:extLst>
          </p:cNvPr>
          <p:cNvSpPr txBox="1"/>
          <p:nvPr/>
        </p:nvSpPr>
        <p:spPr>
          <a:xfrm>
            <a:off x="25529128" y="23937672"/>
            <a:ext cx="4689390" cy="270843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Backend &amp; Interface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Built with Python + Streamlit</a:t>
            </a:r>
          </a:p>
          <a:p>
            <a:pPr lvl="1"/>
            <a:endParaRPr lang="en-US" sz="200" b="1" dirty="0"/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Data Processing 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SD card data -&gt; Pandas DF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Predictive Analytics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NN predicts best crop based on soil properties</a:t>
            </a:r>
          </a:p>
          <a:p>
            <a:pPr lvl="1"/>
            <a:endParaRPr lang="en-US" sz="2100" dirty="0"/>
          </a:p>
        </p:txBody>
      </p:sp>
      <p:sp>
        <p:nvSpPr>
          <p:cNvPr id="1178" name="TextBox 4">
            <a:extLst>
              <a:ext uri="{FF2B5EF4-FFF2-40B4-BE49-F238E27FC236}">
                <a16:creationId xmlns:a16="http://schemas.microsoft.com/office/drawing/2014/main" id="{2D9DA700-5A14-158C-0B47-B66CDF3418C7}"/>
              </a:ext>
            </a:extLst>
          </p:cNvPr>
          <p:cNvSpPr txBox="1"/>
          <p:nvPr/>
        </p:nvSpPr>
        <p:spPr>
          <a:xfrm>
            <a:off x="14016965" y="26640608"/>
            <a:ext cx="15991977" cy="1396144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7056">
                <a:solidFill>
                  <a:schemeClr val="lt1"/>
                </a:solidFill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sz="5400" b="1" dirty="0">
                <a:solidFill>
                  <a:schemeClr val="tx1"/>
                </a:solidFill>
              </a:rPr>
              <a:t>Innovation &amp; Benefits</a:t>
            </a:r>
          </a:p>
        </p:txBody>
      </p:sp>
      <p:sp>
        <p:nvSpPr>
          <p:cNvPr id="1179" name="TextBox 2">
            <a:extLst>
              <a:ext uri="{FF2B5EF4-FFF2-40B4-BE49-F238E27FC236}">
                <a16:creationId xmlns:a16="http://schemas.microsoft.com/office/drawing/2014/main" id="{E6C0F1DF-FAC0-232D-DCD0-83F127D707AE}"/>
              </a:ext>
            </a:extLst>
          </p:cNvPr>
          <p:cNvSpPr txBox="1"/>
          <p:nvPr/>
        </p:nvSpPr>
        <p:spPr>
          <a:xfrm>
            <a:off x="14016968" y="28346450"/>
            <a:ext cx="15991973" cy="3350929"/>
          </a:xfrm>
          <a:prstGeom prst="rect">
            <a:avLst/>
          </a:prstGeom>
          <a:noFill/>
          <a:ln w="76200">
            <a:solidFill>
              <a:srgbClr val="B1810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algn="ctr">
              <a:defRPr sz="5400" b="1">
                <a:solidFill>
                  <a:schemeClr val="tx1"/>
                </a:solidFill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  <p:graphicFrame>
        <p:nvGraphicFramePr>
          <p:cNvPr id="1180" name="Diagram 1179">
            <a:extLst>
              <a:ext uri="{FF2B5EF4-FFF2-40B4-BE49-F238E27FC236}">
                <a16:creationId xmlns:a16="http://schemas.microsoft.com/office/drawing/2014/main" id="{4BDF0583-B5D9-1EFE-1B69-4EDEFB30719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35874252"/>
              </p:ext>
            </p:extLst>
          </p:nvPr>
        </p:nvGraphicFramePr>
        <p:xfrm>
          <a:off x="30603876" y="22026976"/>
          <a:ext cx="7297761" cy="38817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1" r:lo="rId62" r:qs="rId63" r:cs="rId64"/>
          </a:graphicData>
        </a:graphic>
      </p:graphicFrame>
      <p:sp>
        <p:nvSpPr>
          <p:cNvPr id="1181" name="Rectangle 1180">
            <a:extLst>
              <a:ext uri="{FF2B5EF4-FFF2-40B4-BE49-F238E27FC236}">
                <a16:creationId xmlns:a16="http://schemas.microsoft.com/office/drawing/2014/main" id="{DF56AEC6-CEAB-39CE-A360-32595F070F03}"/>
              </a:ext>
            </a:extLst>
          </p:cNvPr>
          <p:cNvSpPr/>
          <p:nvPr/>
        </p:nvSpPr>
        <p:spPr>
          <a:xfrm>
            <a:off x="37290493" y="21980448"/>
            <a:ext cx="2847858" cy="353572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cumin Pro"/>
              </a:rPr>
              <a:t>Production Cost</a:t>
            </a:r>
          </a:p>
        </p:txBody>
      </p:sp>
      <p:sp>
        <p:nvSpPr>
          <p:cNvPr id="1182" name="TextBox 1181">
            <a:extLst>
              <a:ext uri="{FF2B5EF4-FFF2-40B4-BE49-F238E27FC236}">
                <a16:creationId xmlns:a16="http://schemas.microsoft.com/office/drawing/2014/main" id="{403C0A5E-4B50-2342-356D-AE8EE3DB209E}"/>
              </a:ext>
            </a:extLst>
          </p:cNvPr>
          <p:cNvSpPr txBox="1"/>
          <p:nvPr/>
        </p:nvSpPr>
        <p:spPr>
          <a:xfrm>
            <a:off x="37215662" y="22349615"/>
            <a:ext cx="2922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TerraProbe </a:t>
            </a:r>
            <a:r>
              <a:rPr lang="en-US" sz="2000" dirty="0">
                <a:sym typeface="Wingdings" panose="05000000000000000000" pitchFamily="2" charset="2"/>
              </a:rPr>
              <a:t> $832.93</a:t>
            </a:r>
          </a:p>
          <a:p>
            <a:r>
              <a:rPr lang="en-US" sz="2000" dirty="0">
                <a:sym typeface="Wingdings" panose="05000000000000000000" pitchFamily="2" charset="2"/>
              </a:rPr>
              <a:t>Inner Tube  $84.24</a:t>
            </a:r>
          </a:p>
        </p:txBody>
      </p:sp>
      <p:sp>
        <p:nvSpPr>
          <p:cNvPr id="1184" name="Rectangle 1183">
            <a:extLst>
              <a:ext uri="{FF2B5EF4-FFF2-40B4-BE49-F238E27FC236}">
                <a16:creationId xmlns:a16="http://schemas.microsoft.com/office/drawing/2014/main" id="{2F590926-3792-0B8D-8279-7EF82CB5707C}"/>
              </a:ext>
            </a:extLst>
          </p:cNvPr>
          <p:cNvSpPr/>
          <p:nvPr/>
        </p:nvSpPr>
        <p:spPr>
          <a:xfrm>
            <a:off x="40275589" y="21980448"/>
            <a:ext cx="2847858" cy="353572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cumin Pro"/>
              </a:rPr>
              <a:t>Sell Price &amp; Margins</a:t>
            </a:r>
          </a:p>
        </p:txBody>
      </p:sp>
      <p:sp>
        <p:nvSpPr>
          <p:cNvPr id="1185" name="TextBox 1184">
            <a:extLst>
              <a:ext uri="{FF2B5EF4-FFF2-40B4-BE49-F238E27FC236}">
                <a16:creationId xmlns:a16="http://schemas.microsoft.com/office/drawing/2014/main" id="{D1222A51-1DA6-A403-A9F7-8A655CFEB439}"/>
              </a:ext>
            </a:extLst>
          </p:cNvPr>
          <p:cNvSpPr txBox="1"/>
          <p:nvPr/>
        </p:nvSpPr>
        <p:spPr>
          <a:xfrm>
            <a:off x="40200758" y="22349615"/>
            <a:ext cx="34188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TerraProbe </a:t>
            </a:r>
            <a:r>
              <a:rPr lang="en-US" sz="2000" dirty="0">
                <a:sym typeface="Wingdings" panose="05000000000000000000" pitchFamily="2" charset="2"/>
              </a:rPr>
              <a:t> $1050 </a:t>
            </a:r>
          </a:p>
          <a:p>
            <a:r>
              <a:rPr lang="en-US" sz="2000" dirty="0">
                <a:sym typeface="Wingdings" panose="05000000000000000000" pitchFamily="2" charset="2"/>
              </a:rPr>
              <a:t>Inner Tube  $130 </a:t>
            </a:r>
          </a:p>
          <a:p>
            <a:r>
              <a:rPr lang="en-US" sz="2000" dirty="0">
                <a:sym typeface="Wingdings" panose="05000000000000000000" pitchFamily="2" charset="2"/>
              </a:rPr>
              <a:t>Software  Annually $100</a:t>
            </a:r>
            <a:endParaRPr lang="en-US" sz="2000" dirty="0"/>
          </a:p>
        </p:txBody>
      </p:sp>
      <p:sp>
        <p:nvSpPr>
          <p:cNvPr id="1186" name="Rectangle 1185">
            <a:extLst>
              <a:ext uri="{FF2B5EF4-FFF2-40B4-BE49-F238E27FC236}">
                <a16:creationId xmlns:a16="http://schemas.microsoft.com/office/drawing/2014/main" id="{5B224541-5BF9-BFF3-48DF-B123621EFFCD}"/>
              </a:ext>
            </a:extLst>
          </p:cNvPr>
          <p:cNvSpPr/>
          <p:nvPr/>
        </p:nvSpPr>
        <p:spPr>
          <a:xfrm>
            <a:off x="37290493" y="23485931"/>
            <a:ext cx="2847858" cy="353572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cumin Pro"/>
              </a:rPr>
              <a:t>Production Cost</a:t>
            </a:r>
          </a:p>
        </p:txBody>
      </p:sp>
      <p:sp>
        <p:nvSpPr>
          <p:cNvPr id="1187" name="TextBox 1186">
            <a:extLst>
              <a:ext uri="{FF2B5EF4-FFF2-40B4-BE49-F238E27FC236}">
                <a16:creationId xmlns:a16="http://schemas.microsoft.com/office/drawing/2014/main" id="{79F95386-CF1F-730B-119E-B8648114AC01}"/>
              </a:ext>
            </a:extLst>
          </p:cNvPr>
          <p:cNvSpPr txBox="1"/>
          <p:nvPr/>
        </p:nvSpPr>
        <p:spPr>
          <a:xfrm>
            <a:off x="37468198" y="23884355"/>
            <a:ext cx="24010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Acumin Pro"/>
              </a:rPr>
              <a:t>$50M</a:t>
            </a:r>
          </a:p>
        </p:txBody>
      </p:sp>
      <p:sp>
        <p:nvSpPr>
          <p:cNvPr id="1188" name="Rectangle 1187">
            <a:extLst>
              <a:ext uri="{FF2B5EF4-FFF2-40B4-BE49-F238E27FC236}">
                <a16:creationId xmlns:a16="http://schemas.microsoft.com/office/drawing/2014/main" id="{F49B885A-8249-CE0A-29A8-051FEDF2E4A9}"/>
              </a:ext>
            </a:extLst>
          </p:cNvPr>
          <p:cNvSpPr/>
          <p:nvPr/>
        </p:nvSpPr>
        <p:spPr>
          <a:xfrm>
            <a:off x="40273222" y="23485931"/>
            <a:ext cx="2847858" cy="353572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cumin Pro"/>
              </a:rPr>
              <a:t>10-Year ROI</a:t>
            </a:r>
          </a:p>
        </p:txBody>
      </p:sp>
      <p:sp>
        <p:nvSpPr>
          <p:cNvPr id="1189" name="TextBox 1188">
            <a:extLst>
              <a:ext uri="{FF2B5EF4-FFF2-40B4-BE49-F238E27FC236}">
                <a16:creationId xmlns:a16="http://schemas.microsoft.com/office/drawing/2014/main" id="{CC6DA71E-9129-6AF4-879F-6D25D74B1150}"/>
              </a:ext>
            </a:extLst>
          </p:cNvPr>
          <p:cNvSpPr txBox="1"/>
          <p:nvPr/>
        </p:nvSpPr>
        <p:spPr>
          <a:xfrm>
            <a:off x="40524913" y="23849518"/>
            <a:ext cx="2401085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2000" dirty="0">
                <a:latin typeface="Acumin Pro"/>
              </a:rPr>
              <a:t>33%</a:t>
            </a:r>
          </a:p>
        </p:txBody>
      </p:sp>
      <p:pic>
        <p:nvPicPr>
          <p:cNvPr id="1190" name="Picture 1189">
            <a:extLst>
              <a:ext uri="{FF2B5EF4-FFF2-40B4-BE49-F238E27FC236}">
                <a16:creationId xmlns:a16="http://schemas.microsoft.com/office/drawing/2014/main" id="{FAE31628-F646-77B7-65D6-FAB931555288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40138351" y="24341123"/>
            <a:ext cx="3047803" cy="1626479"/>
          </a:xfrm>
          <a:prstGeom prst="rect">
            <a:avLst/>
          </a:prstGeom>
        </p:spPr>
      </p:pic>
      <p:pic>
        <p:nvPicPr>
          <p:cNvPr id="1191" name="Picture 1190">
            <a:extLst>
              <a:ext uri="{FF2B5EF4-FFF2-40B4-BE49-F238E27FC236}">
                <a16:creationId xmlns:a16="http://schemas.microsoft.com/office/drawing/2014/main" id="{5C9EA93D-ABAC-B896-E2FD-E6A491070965}"/>
              </a:ext>
            </a:extLst>
          </p:cNvPr>
          <p:cNvPicPr>
            <a:picLocks noChangeAspect="1"/>
          </p:cNvPicPr>
          <p:nvPr/>
        </p:nvPicPr>
        <p:blipFill>
          <a:blip r:embed="rId67"/>
          <a:stretch>
            <a:fillRect/>
          </a:stretch>
        </p:blipFill>
        <p:spPr>
          <a:xfrm>
            <a:off x="37241992" y="24341123"/>
            <a:ext cx="2896360" cy="1560660"/>
          </a:xfrm>
          <a:prstGeom prst="rect">
            <a:avLst/>
          </a:prstGeom>
        </p:spPr>
      </p:pic>
      <p:pic>
        <p:nvPicPr>
          <p:cNvPr id="1193" name="Picture 10" descr="Real Time Data Blue Gradient Concept Icon Pictogram Color Dataset Vector,  Pictogram, Color, Dataset PNG and Vector with Transparent Background for  Free Download">
            <a:extLst>
              <a:ext uri="{FF2B5EF4-FFF2-40B4-BE49-F238E27FC236}">
                <a16:creationId xmlns:a16="http://schemas.microsoft.com/office/drawing/2014/main" id="{D0E0CD01-640F-0926-3289-389886D3D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51" t="7091" r="12569" b="28363"/>
          <a:stretch/>
        </p:blipFill>
        <p:spPr bwMode="auto">
          <a:xfrm>
            <a:off x="19295950" y="28494304"/>
            <a:ext cx="2032902" cy="1935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4" name="TextBox 1193">
            <a:extLst>
              <a:ext uri="{FF2B5EF4-FFF2-40B4-BE49-F238E27FC236}">
                <a16:creationId xmlns:a16="http://schemas.microsoft.com/office/drawing/2014/main" id="{14EEFB98-4B15-F7DB-AE55-804B0CE4F237}"/>
              </a:ext>
            </a:extLst>
          </p:cNvPr>
          <p:cNvSpPr txBox="1"/>
          <p:nvPr/>
        </p:nvSpPr>
        <p:spPr>
          <a:xfrm>
            <a:off x="18725181" y="30600578"/>
            <a:ext cx="32204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Data-Driven Decision Support</a:t>
            </a:r>
          </a:p>
        </p:txBody>
      </p:sp>
      <p:pic>
        <p:nvPicPr>
          <p:cNvPr id="1195" name="Picture 12" descr="PR2 Multi Depth Soil Moisture Probe - Dynamax">
            <a:extLst>
              <a:ext uri="{FF2B5EF4-FFF2-40B4-BE49-F238E27FC236}">
                <a16:creationId xmlns:a16="http://schemas.microsoft.com/office/drawing/2014/main" id="{6465C3E4-1899-DBE4-5F1F-B7A0F3B82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65982" y="28165371"/>
            <a:ext cx="2619375" cy="2619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96" name="TextBox 1195">
            <a:extLst>
              <a:ext uri="{FF2B5EF4-FFF2-40B4-BE49-F238E27FC236}">
                <a16:creationId xmlns:a16="http://schemas.microsoft.com/office/drawing/2014/main" id="{1B5DF3DD-4C93-C8BF-DC3F-5FA24E252B06}"/>
              </a:ext>
            </a:extLst>
          </p:cNvPr>
          <p:cNvSpPr txBox="1"/>
          <p:nvPr/>
        </p:nvSpPr>
        <p:spPr>
          <a:xfrm>
            <a:off x="14305243" y="30652872"/>
            <a:ext cx="394028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Automated Burrowing &amp; Multi-Depth Soil Profiling</a:t>
            </a:r>
          </a:p>
        </p:txBody>
      </p:sp>
      <p:pic>
        <p:nvPicPr>
          <p:cNvPr id="1199" name="Picture 1198">
            <a:extLst>
              <a:ext uri="{FF2B5EF4-FFF2-40B4-BE49-F238E27FC236}">
                <a16:creationId xmlns:a16="http://schemas.microsoft.com/office/drawing/2014/main" id="{73873277-D27F-004E-8FDE-6C722453E467}"/>
              </a:ext>
            </a:extLst>
          </p:cNvPr>
          <p:cNvPicPr>
            <a:picLocks noChangeAspect="1"/>
          </p:cNvPicPr>
          <p:nvPr/>
        </p:nvPicPr>
        <p:blipFill>
          <a:blip r:embed="rId70"/>
          <a:stretch>
            <a:fillRect/>
          </a:stretch>
        </p:blipFill>
        <p:spPr>
          <a:xfrm>
            <a:off x="22894413" y="28403733"/>
            <a:ext cx="2229369" cy="2229369"/>
          </a:xfrm>
          <a:prstGeom prst="rect">
            <a:avLst/>
          </a:prstGeom>
        </p:spPr>
      </p:pic>
      <p:sp>
        <p:nvSpPr>
          <p:cNvPr id="1200" name="TextBox 1199">
            <a:extLst>
              <a:ext uri="{FF2B5EF4-FFF2-40B4-BE49-F238E27FC236}">
                <a16:creationId xmlns:a16="http://schemas.microsoft.com/office/drawing/2014/main" id="{011E51D9-61E2-7199-27E1-EB9B12883D53}"/>
              </a:ext>
            </a:extLst>
          </p:cNvPr>
          <p:cNvSpPr txBox="1"/>
          <p:nvPr/>
        </p:nvSpPr>
        <p:spPr>
          <a:xfrm>
            <a:off x="22460306" y="30554185"/>
            <a:ext cx="3204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Affordable &amp; Efficient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C359CC-ED08-32FA-5FD7-A4FCBF165B90}"/>
              </a:ext>
            </a:extLst>
          </p:cNvPr>
          <p:cNvPicPr>
            <a:picLocks noChangeAspect="1"/>
          </p:cNvPicPr>
          <p:nvPr/>
        </p:nvPicPr>
        <p:blipFill>
          <a:blip r:embed="rId71"/>
          <a:stretch>
            <a:fillRect/>
          </a:stretch>
        </p:blipFill>
        <p:spPr>
          <a:xfrm>
            <a:off x="31756388" y="9221302"/>
            <a:ext cx="5459274" cy="4308992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ACD390DB-8585-E70F-2129-99B6020A6FAE}"/>
              </a:ext>
            </a:extLst>
          </p:cNvPr>
          <p:cNvSpPr txBox="1"/>
          <p:nvPr/>
        </p:nvSpPr>
        <p:spPr>
          <a:xfrm>
            <a:off x="32506671" y="8663863"/>
            <a:ext cx="9470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Soil Burrowing -  Modelling &amp; Simulation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EB7D9551-D1CD-BBEF-CAB7-A55AA3134231}"/>
              </a:ext>
            </a:extLst>
          </p:cNvPr>
          <p:cNvSpPr txBox="1"/>
          <p:nvPr/>
        </p:nvSpPr>
        <p:spPr>
          <a:xfrm>
            <a:off x="37290493" y="9120704"/>
            <a:ext cx="5792000" cy="493981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FBD Analysis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Used Rankine theory and soil pressure forces to estimate downward force needed for soil penetration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Simulation on Clay &amp; Loamy Soil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Designed a 2-minute descent profile.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Required force calculated as 923.4 N for stiff cohesive soil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Motor Design &amp; Sizing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Selected a 35W, 12V motor at 30 RPM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Validation &amp; Testing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Tested on controlled soil field bed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100" dirty="0"/>
              <a:t>Depth Consistency, Sampling Integrity (Tube fill, compaction), and Device Alignment</a:t>
            </a:r>
          </a:p>
          <a:p>
            <a:pPr lvl="1"/>
            <a:endParaRPr lang="en-US" sz="2100" dirty="0"/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1341BA0C-5FA5-7336-D98B-86F6F9BFBBF0}"/>
              </a:ext>
            </a:extLst>
          </p:cNvPr>
          <p:cNvCxnSpPr/>
          <p:nvPr/>
        </p:nvCxnSpPr>
        <p:spPr>
          <a:xfrm>
            <a:off x="31267037" y="13820939"/>
            <a:ext cx="11949908" cy="15979"/>
          </a:xfrm>
          <a:prstGeom prst="line">
            <a:avLst/>
          </a:prstGeom>
          <a:ln w="38100">
            <a:solidFill>
              <a:srgbClr val="B1810B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3A98B738-5064-56A8-20D4-F1036B1E35D9}"/>
              </a:ext>
            </a:extLst>
          </p:cNvPr>
          <p:cNvCxnSpPr>
            <a:cxnSpLocks/>
            <a:endCxn id="32" idx="2"/>
          </p:cNvCxnSpPr>
          <p:nvPr/>
        </p:nvCxnSpPr>
        <p:spPr>
          <a:xfrm>
            <a:off x="37241991" y="13946483"/>
            <a:ext cx="0" cy="5780329"/>
          </a:xfrm>
          <a:prstGeom prst="line">
            <a:avLst/>
          </a:prstGeom>
          <a:ln w="38100">
            <a:solidFill>
              <a:srgbClr val="B1810B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75DC12C6-166A-D0E8-DB94-65F714F7E59C}"/>
              </a:ext>
            </a:extLst>
          </p:cNvPr>
          <p:cNvSpPr txBox="1"/>
          <p:nvPr/>
        </p:nvSpPr>
        <p:spPr>
          <a:xfrm>
            <a:off x="37358234" y="13952232"/>
            <a:ext cx="5685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Dashboard Recommendation Validation</a:t>
            </a:r>
          </a:p>
        </p:txBody>
      </p:sp>
      <p:pic>
        <p:nvPicPr>
          <p:cNvPr id="63" name="Picture 2">
            <a:extLst>
              <a:ext uri="{FF2B5EF4-FFF2-40B4-BE49-F238E27FC236}">
                <a16:creationId xmlns:a16="http://schemas.microsoft.com/office/drawing/2014/main" id="{AAEBE121-AC0E-6BF5-199B-247B74BE9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8198" y="14496036"/>
            <a:ext cx="5529562" cy="194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" name="TextBox 1023">
            <a:extLst>
              <a:ext uri="{FF2B5EF4-FFF2-40B4-BE49-F238E27FC236}">
                <a16:creationId xmlns:a16="http://schemas.microsoft.com/office/drawing/2014/main" id="{B3939CEB-DF86-D180-BBBA-91D223318AAF}"/>
              </a:ext>
            </a:extLst>
          </p:cNvPr>
          <p:cNvSpPr txBox="1"/>
          <p:nvPr/>
        </p:nvSpPr>
        <p:spPr>
          <a:xfrm>
            <a:off x="37507236" y="16475740"/>
            <a:ext cx="5387044" cy="3000821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Crop Recommendation Dataset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Kaggle dataset augmenting rainfall, temperature, humidity, and NPK data 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Neural Network Loss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100" dirty="0"/>
              <a:t>Low training and validation loss indicates high accuracy and generalizability of dashboard recommendations</a:t>
            </a:r>
          </a:p>
          <a:p>
            <a:pPr marL="457200" indent="-457200">
              <a:buFont typeface="Wingdings" panose="05000000000000000000" pitchFamily="2" charset="2"/>
              <a:buChar char="ü"/>
            </a:pPr>
            <a:r>
              <a:rPr lang="en-US" sz="2100" b="1" dirty="0"/>
              <a:t>Model Accuracy: 92% (Train-Test-Split)</a:t>
            </a:r>
          </a:p>
        </p:txBody>
      </p:sp>
      <p:sp>
        <p:nvSpPr>
          <p:cNvPr id="1030" name="TextBox 1029">
            <a:extLst>
              <a:ext uri="{FF2B5EF4-FFF2-40B4-BE49-F238E27FC236}">
                <a16:creationId xmlns:a16="http://schemas.microsoft.com/office/drawing/2014/main" id="{918436B2-FCD4-C4E7-A1AF-4F1258FDCA22}"/>
              </a:ext>
            </a:extLst>
          </p:cNvPr>
          <p:cNvSpPr txBox="1"/>
          <p:nvPr/>
        </p:nvSpPr>
        <p:spPr>
          <a:xfrm>
            <a:off x="31568577" y="13952232"/>
            <a:ext cx="554870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Soil Burrowing -  Validation</a:t>
            </a:r>
          </a:p>
        </p:txBody>
      </p:sp>
      <p:pic>
        <p:nvPicPr>
          <p:cNvPr id="1034" name="Graphic 1033" descr="Bucket and shovel with solid fill">
            <a:extLst>
              <a:ext uri="{FF2B5EF4-FFF2-40B4-BE49-F238E27FC236}">
                <a16:creationId xmlns:a16="http://schemas.microsoft.com/office/drawing/2014/main" id="{8C77293B-05C5-F70B-F0F6-D6481E90512E}"/>
              </a:ext>
            </a:extLst>
          </p:cNvPr>
          <p:cNvPicPr>
            <a:picLocks noChangeAspect="1"/>
          </p:cNvPicPr>
          <p:nvPr/>
        </p:nvPicPr>
        <p:blipFill>
          <a:blip r:embed="rId73">
            <a:extLst>
              <a:ext uri="{96DAC541-7B7A-43D3-8B79-37D633B846F1}">
                <asvg:svgBlip xmlns:asvg="http://schemas.microsoft.com/office/drawing/2016/SVG/main" r:embed="rId74"/>
              </a:ext>
            </a:extLst>
          </a:blip>
          <a:stretch>
            <a:fillRect/>
          </a:stretch>
        </p:blipFill>
        <p:spPr>
          <a:xfrm>
            <a:off x="31511869" y="14454652"/>
            <a:ext cx="669643" cy="669643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88E56854-3A73-A290-7420-B35769E768BF}"/>
              </a:ext>
            </a:extLst>
          </p:cNvPr>
          <p:cNvSpPr txBox="1"/>
          <p:nvPr/>
        </p:nvSpPr>
        <p:spPr>
          <a:xfrm>
            <a:off x="32181512" y="14575879"/>
            <a:ext cx="27966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/>
              <a:t>Penetration Force Test</a:t>
            </a:r>
          </a:p>
        </p:txBody>
      </p:sp>
      <p:sp>
        <p:nvSpPr>
          <p:cNvPr id="1038" name="TextBox 1037">
            <a:extLst>
              <a:ext uri="{FF2B5EF4-FFF2-40B4-BE49-F238E27FC236}">
                <a16:creationId xmlns:a16="http://schemas.microsoft.com/office/drawing/2014/main" id="{FBC9B898-0629-4FC5-83AD-0763776FC817}"/>
              </a:ext>
            </a:extLst>
          </p:cNvPr>
          <p:cNvSpPr txBox="1"/>
          <p:nvPr/>
        </p:nvSpPr>
        <p:spPr>
          <a:xfrm>
            <a:off x="32181513" y="14950048"/>
            <a:ext cx="43767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Success Criteria: </a:t>
            </a:r>
            <a:r>
              <a:rPr lang="en-US" dirty="0"/>
              <a:t>Force to penetrate target soil types remains below motor torque limits (~923.4 N for stiff cohesive soil)</a:t>
            </a:r>
          </a:p>
        </p:txBody>
      </p:sp>
      <p:pic>
        <p:nvPicPr>
          <p:cNvPr id="1046" name="Graphic 1045" descr="Checkbox Checked with solid fill">
            <a:extLst>
              <a:ext uri="{FF2B5EF4-FFF2-40B4-BE49-F238E27FC236}">
                <a16:creationId xmlns:a16="http://schemas.microsoft.com/office/drawing/2014/main" id="{F01ABF88-FAB7-8875-2793-EDA10FF152BA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36327591" y="14435259"/>
            <a:ext cx="914400" cy="914400"/>
          </a:xfrm>
          <a:prstGeom prst="rect">
            <a:avLst/>
          </a:prstGeom>
        </p:spPr>
      </p:pic>
      <p:pic>
        <p:nvPicPr>
          <p:cNvPr id="1048" name="Graphic 1047" descr="Stopwatch 75% with solid fill">
            <a:extLst>
              <a:ext uri="{FF2B5EF4-FFF2-40B4-BE49-F238E27FC236}">
                <a16:creationId xmlns:a16="http://schemas.microsoft.com/office/drawing/2014/main" id="{B84DE6D6-3C9F-8206-0CE2-528D59EE3A78}"/>
              </a:ext>
            </a:extLst>
          </p:cNvPr>
          <p:cNvPicPr>
            <a:picLocks noChangeAspect="1"/>
          </p:cNvPicPr>
          <p:nvPr/>
        </p:nvPicPr>
        <p:blipFill>
          <a:blip r:embed="rId77">
            <a:extLst>
              <a:ext uri="{96DAC541-7B7A-43D3-8B79-37D633B846F1}">
                <asvg:svgBlip xmlns:asvg="http://schemas.microsoft.com/office/drawing/2016/SVG/main" r:embed="rId78"/>
              </a:ext>
            </a:extLst>
          </a:blip>
          <a:srcRect/>
          <a:stretch/>
        </p:blipFill>
        <p:spPr>
          <a:xfrm>
            <a:off x="31574504" y="15875630"/>
            <a:ext cx="509140" cy="509140"/>
          </a:xfrm>
          <a:prstGeom prst="rect">
            <a:avLst/>
          </a:prstGeom>
        </p:spPr>
      </p:pic>
      <p:sp>
        <p:nvSpPr>
          <p:cNvPr id="1051" name="TextBox 1050">
            <a:extLst>
              <a:ext uri="{FF2B5EF4-FFF2-40B4-BE49-F238E27FC236}">
                <a16:creationId xmlns:a16="http://schemas.microsoft.com/office/drawing/2014/main" id="{CD1FDC09-60D7-E023-DB0E-A17A6258D53A}"/>
              </a:ext>
            </a:extLst>
          </p:cNvPr>
          <p:cNvSpPr txBox="1"/>
          <p:nvPr/>
        </p:nvSpPr>
        <p:spPr>
          <a:xfrm>
            <a:off x="32181513" y="15915793"/>
            <a:ext cx="27966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/>
              <a:t>Burrow Time Test</a:t>
            </a:r>
          </a:p>
        </p:txBody>
      </p:sp>
      <p:sp>
        <p:nvSpPr>
          <p:cNvPr id="1054" name="TextBox 1053">
            <a:extLst>
              <a:ext uri="{FF2B5EF4-FFF2-40B4-BE49-F238E27FC236}">
                <a16:creationId xmlns:a16="http://schemas.microsoft.com/office/drawing/2014/main" id="{83DF75DB-D6D9-8B4B-DBC4-A2ED1DCC5E6C}"/>
              </a:ext>
            </a:extLst>
          </p:cNvPr>
          <p:cNvSpPr txBox="1"/>
          <p:nvPr/>
        </p:nvSpPr>
        <p:spPr>
          <a:xfrm>
            <a:off x="32181512" y="16287548"/>
            <a:ext cx="44663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/>
              <a:t>Success Criteria: </a:t>
            </a:r>
            <a:r>
              <a:rPr lang="en-US" dirty="0"/>
              <a:t>Time that device reaches target depth (12 inches) is &lt;= 2 min in loamy soil</a:t>
            </a:r>
          </a:p>
        </p:txBody>
      </p:sp>
      <p:pic>
        <p:nvPicPr>
          <p:cNvPr id="1056" name="Graphic 1055" descr="Checkbox Checked with solid fill">
            <a:extLst>
              <a:ext uri="{FF2B5EF4-FFF2-40B4-BE49-F238E27FC236}">
                <a16:creationId xmlns:a16="http://schemas.microsoft.com/office/drawing/2014/main" id="{525E2ADB-F3B6-F354-E346-F7ADBCDC0591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36327591" y="15769332"/>
            <a:ext cx="914400" cy="914400"/>
          </a:xfrm>
          <a:prstGeom prst="rect">
            <a:avLst/>
          </a:prstGeom>
        </p:spPr>
      </p:pic>
      <p:pic>
        <p:nvPicPr>
          <p:cNvPr id="1058" name="Picture 4" descr="Depth Icons - Free SVG &amp; PNG Depth Images - Noun Project">
            <a:extLst>
              <a:ext uri="{FF2B5EF4-FFF2-40B4-BE49-F238E27FC236}">
                <a16:creationId xmlns:a16="http://schemas.microsoft.com/office/drawing/2014/main" id="{D8A126D4-DC58-8477-1B1E-F2716C4AC2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11869" y="17103934"/>
            <a:ext cx="774232" cy="774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TextBox 1059">
            <a:extLst>
              <a:ext uri="{FF2B5EF4-FFF2-40B4-BE49-F238E27FC236}">
                <a16:creationId xmlns:a16="http://schemas.microsoft.com/office/drawing/2014/main" id="{FD24649B-97D4-FC72-6E08-EDBEF5B788BB}"/>
              </a:ext>
            </a:extLst>
          </p:cNvPr>
          <p:cNvSpPr txBox="1"/>
          <p:nvPr/>
        </p:nvSpPr>
        <p:spPr>
          <a:xfrm>
            <a:off x="32194144" y="17202456"/>
            <a:ext cx="27966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/>
              <a:t>Depth Accuracy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713F8AFA-74F4-00F0-C06E-48C3C06DC911}"/>
                  </a:ext>
                </a:extLst>
              </p:cNvPr>
              <p:cNvSpPr txBox="1"/>
              <p:nvPr/>
            </p:nvSpPr>
            <p:spPr>
              <a:xfrm>
                <a:off x="32194144" y="17565908"/>
                <a:ext cx="446639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Success Criteria: </a:t>
                </a:r>
                <a:r>
                  <a:rPr lang="en-US" dirty="0"/>
                  <a:t>Burrow multiple times, measure depth each time (SD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</m:t>
                    </m:r>
                  </m:oMath>
                </a14:m>
                <a:r>
                  <a:rPr lang="en-US" dirty="0"/>
                  <a:t>0.5”)</a:t>
                </a:r>
              </a:p>
            </p:txBody>
          </p:sp>
        </mc:Choice>
        <mc:Fallback xmlns="">
          <p:sp>
            <p:nvSpPr>
              <p:cNvPr id="1062" name="TextBox 1061">
                <a:extLst>
                  <a:ext uri="{FF2B5EF4-FFF2-40B4-BE49-F238E27FC236}">
                    <a16:creationId xmlns:a16="http://schemas.microsoft.com/office/drawing/2014/main" id="{713F8AFA-74F4-00F0-C06E-48C3C06DC9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94144" y="17565908"/>
                <a:ext cx="4466394" cy="646331"/>
              </a:xfrm>
              <a:prstGeom prst="rect">
                <a:avLst/>
              </a:prstGeom>
              <a:blipFill>
                <a:blip r:embed="rId80"/>
                <a:stretch>
                  <a:fillRect l="-1091" t="-5660" b="-1415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65" name="Graphic 1064" descr="Checkbox Checked with solid fill">
            <a:extLst>
              <a:ext uri="{FF2B5EF4-FFF2-40B4-BE49-F238E27FC236}">
                <a16:creationId xmlns:a16="http://schemas.microsoft.com/office/drawing/2014/main" id="{245D41B6-9918-7B58-8C08-6A9584E70D6D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36310220" y="17095859"/>
            <a:ext cx="914400" cy="914400"/>
          </a:xfrm>
          <a:prstGeom prst="rect">
            <a:avLst/>
          </a:prstGeom>
        </p:spPr>
      </p:pic>
      <p:pic>
        <p:nvPicPr>
          <p:cNvPr id="1068" name="Picture 6" descr="Sensor - Free electronics icons">
            <a:extLst>
              <a:ext uri="{FF2B5EF4-FFF2-40B4-BE49-F238E27FC236}">
                <a16:creationId xmlns:a16="http://schemas.microsoft.com/office/drawing/2014/main" id="{9C0CAF84-83F8-91D9-4DBA-1431A63203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34944" y="18212239"/>
            <a:ext cx="546569" cy="546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0" name="TextBox 1069">
            <a:extLst>
              <a:ext uri="{FF2B5EF4-FFF2-40B4-BE49-F238E27FC236}">
                <a16:creationId xmlns:a16="http://schemas.microsoft.com/office/drawing/2014/main" id="{1489CA6E-4FE0-84DA-FCA6-65240B95B9C7}"/>
              </a:ext>
            </a:extLst>
          </p:cNvPr>
          <p:cNvSpPr txBox="1"/>
          <p:nvPr/>
        </p:nvSpPr>
        <p:spPr>
          <a:xfrm>
            <a:off x="32237154" y="18260119"/>
            <a:ext cx="2796651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100" b="1" dirty="0"/>
              <a:t>Sensor Accuracy Test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E0C426FC-343C-E717-AF8A-80231413B0AB}"/>
                  </a:ext>
                </a:extLst>
              </p:cNvPr>
              <p:cNvSpPr txBox="1"/>
              <p:nvPr/>
            </p:nvSpPr>
            <p:spPr>
              <a:xfrm>
                <a:off x="32224463" y="18627776"/>
                <a:ext cx="446639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u="sng" dirty="0"/>
                  <a:t>Success Criteria: </a:t>
                </a:r>
                <a:r>
                  <a:rPr lang="en-US" dirty="0"/>
                  <a:t>Compare NPK, Moisture to known soil values and compare multiple sample values for variability (ME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±</m:t>
                    </m:r>
                  </m:oMath>
                </a14:m>
                <a:r>
                  <a:rPr lang="en-US" dirty="0"/>
                  <a:t>10%)</a:t>
                </a:r>
              </a:p>
            </p:txBody>
          </p:sp>
        </mc:Choice>
        <mc:Fallback xmlns="">
          <p:sp>
            <p:nvSpPr>
              <p:cNvPr id="1072" name="TextBox 1071">
                <a:extLst>
                  <a:ext uri="{FF2B5EF4-FFF2-40B4-BE49-F238E27FC236}">
                    <a16:creationId xmlns:a16="http://schemas.microsoft.com/office/drawing/2014/main" id="{E0C426FC-343C-E717-AF8A-80231413B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24463" y="18627776"/>
                <a:ext cx="4466394" cy="923330"/>
              </a:xfrm>
              <a:prstGeom prst="rect">
                <a:avLst/>
              </a:prstGeom>
              <a:blipFill>
                <a:blip r:embed="rId82"/>
                <a:stretch>
                  <a:fillRect l="-1091" t="-3974" b="-9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73" name="Graphic 1072" descr="Checkbox Checked with solid fill">
            <a:extLst>
              <a:ext uri="{FF2B5EF4-FFF2-40B4-BE49-F238E27FC236}">
                <a16:creationId xmlns:a16="http://schemas.microsoft.com/office/drawing/2014/main" id="{A156EBC9-74A6-D1C1-6C17-5D5B9E34A1D3}"/>
              </a:ext>
            </a:extLst>
          </p:cNvPr>
          <p:cNvPicPr>
            <a:picLocks noChangeAspect="1"/>
          </p:cNvPicPr>
          <p:nvPr/>
        </p:nvPicPr>
        <p:blipFill>
          <a:blip r:embed="rId75">
            <a:extLst>
              <a:ext uri="{96DAC541-7B7A-43D3-8B79-37D633B846F1}">
                <asvg:svgBlip xmlns:asvg="http://schemas.microsoft.com/office/drawing/2016/SVG/main" r:embed="rId76"/>
              </a:ext>
            </a:extLst>
          </a:blip>
          <a:stretch>
            <a:fillRect/>
          </a:stretch>
        </p:blipFill>
        <p:spPr>
          <a:xfrm>
            <a:off x="36301262" y="18274832"/>
            <a:ext cx="914400" cy="914400"/>
          </a:xfrm>
          <a:prstGeom prst="rect">
            <a:avLst/>
          </a:prstGeom>
        </p:spPr>
      </p:pic>
      <p:pic>
        <p:nvPicPr>
          <p:cNvPr id="1090" name="Picture 8" descr="Portability, transfer, personal data icon - Download on Iconfinder">
            <a:extLst>
              <a:ext uri="{FF2B5EF4-FFF2-40B4-BE49-F238E27FC236}">
                <a16:creationId xmlns:a16="http://schemas.microsoft.com/office/drawing/2014/main" id="{E45FEB2C-7CFD-0F31-CC7B-DFD7F546D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0592" y="28287968"/>
            <a:ext cx="2239720" cy="2239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92" name="TextBox 1091">
            <a:extLst>
              <a:ext uri="{FF2B5EF4-FFF2-40B4-BE49-F238E27FC236}">
                <a16:creationId xmlns:a16="http://schemas.microsoft.com/office/drawing/2014/main" id="{300814D6-5AA0-9E75-C341-FB283E8733CA}"/>
              </a:ext>
            </a:extLst>
          </p:cNvPr>
          <p:cNvSpPr txBox="1"/>
          <p:nvPr/>
        </p:nvSpPr>
        <p:spPr>
          <a:xfrm>
            <a:off x="25976074" y="30554185"/>
            <a:ext cx="32043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/>
              <a:t>Portable &amp; Lightweight</a:t>
            </a:r>
          </a:p>
        </p:txBody>
      </p:sp>
      <p:pic>
        <p:nvPicPr>
          <p:cNvPr id="1094" name="Graphic 1093" descr="Triangle Ruler with solid fill">
            <a:extLst>
              <a:ext uri="{FF2B5EF4-FFF2-40B4-BE49-F238E27FC236}">
                <a16:creationId xmlns:a16="http://schemas.microsoft.com/office/drawing/2014/main" id="{217D2D48-0E75-B41A-844A-3BD23987611A}"/>
              </a:ext>
            </a:extLst>
          </p:cNvPr>
          <p:cNvPicPr>
            <a:picLocks noChangeAspect="1"/>
          </p:cNvPicPr>
          <p:nvPr/>
        </p:nvPicPr>
        <p:blipFill>
          <a:blip r:embed="rId84">
            <a:extLst>
              <a:ext uri="{96DAC541-7B7A-43D3-8B79-37D633B846F1}">
                <asvg:svgBlip xmlns:asvg="http://schemas.microsoft.com/office/drawing/2016/SVG/main" r:embed="rId85"/>
              </a:ext>
            </a:extLst>
          </a:blip>
          <a:stretch>
            <a:fillRect/>
          </a:stretch>
        </p:blipFill>
        <p:spPr>
          <a:xfrm>
            <a:off x="31634944" y="28803069"/>
            <a:ext cx="779316" cy="779316"/>
          </a:xfrm>
          <a:prstGeom prst="rect">
            <a:avLst/>
          </a:prstGeom>
        </p:spPr>
      </p:pic>
      <p:sp>
        <p:nvSpPr>
          <p:cNvPr id="1095" name="TextBox 1094">
            <a:extLst>
              <a:ext uri="{FF2B5EF4-FFF2-40B4-BE49-F238E27FC236}">
                <a16:creationId xmlns:a16="http://schemas.microsoft.com/office/drawing/2014/main" id="{DD1A453E-D082-ABB7-71C3-9690BF31160E}"/>
              </a:ext>
            </a:extLst>
          </p:cNvPr>
          <p:cNvSpPr txBox="1"/>
          <p:nvPr/>
        </p:nvSpPr>
        <p:spPr>
          <a:xfrm>
            <a:off x="32414260" y="28746547"/>
            <a:ext cx="3312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Variable Depth Sampling</a:t>
            </a:r>
          </a:p>
        </p:txBody>
      </p:sp>
      <p:sp>
        <p:nvSpPr>
          <p:cNvPr id="1107" name="TextBox 1106">
            <a:extLst>
              <a:ext uri="{FF2B5EF4-FFF2-40B4-BE49-F238E27FC236}">
                <a16:creationId xmlns:a16="http://schemas.microsoft.com/office/drawing/2014/main" id="{8651C2E0-A657-EFCB-6F14-605563D2593D}"/>
              </a:ext>
            </a:extLst>
          </p:cNvPr>
          <p:cNvSpPr txBox="1"/>
          <p:nvPr/>
        </p:nvSpPr>
        <p:spPr>
          <a:xfrm>
            <a:off x="32414260" y="29162635"/>
            <a:ext cx="44663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Enable programmable depth control</a:t>
            </a:r>
          </a:p>
        </p:txBody>
      </p:sp>
      <p:pic>
        <p:nvPicPr>
          <p:cNvPr id="1122" name="Graphic 1121" descr="Earth globe: Americas with solid fill">
            <a:extLst>
              <a:ext uri="{FF2B5EF4-FFF2-40B4-BE49-F238E27FC236}">
                <a16:creationId xmlns:a16="http://schemas.microsoft.com/office/drawing/2014/main" id="{ED5B9D9F-2664-33F2-DDA9-4D0CCE75A97E}"/>
              </a:ext>
            </a:extLst>
          </p:cNvPr>
          <p:cNvPicPr>
            <a:picLocks noChangeAspect="1"/>
          </p:cNvPicPr>
          <p:nvPr/>
        </p:nvPicPr>
        <p:blipFill>
          <a:blip r:embed="rId86">
            <a:extLst>
              <a:ext uri="{96DAC541-7B7A-43D3-8B79-37D633B846F1}">
                <asvg:svgBlip xmlns:asvg="http://schemas.microsoft.com/office/drawing/2016/SVG/main" r:embed="rId87"/>
              </a:ext>
            </a:extLst>
          </a:blip>
          <a:stretch>
            <a:fillRect/>
          </a:stretch>
        </p:blipFill>
        <p:spPr>
          <a:xfrm>
            <a:off x="31538561" y="29981330"/>
            <a:ext cx="914400" cy="914400"/>
          </a:xfrm>
          <a:prstGeom prst="rect">
            <a:avLst/>
          </a:prstGeom>
        </p:spPr>
      </p:pic>
      <p:sp>
        <p:nvSpPr>
          <p:cNvPr id="1144" name="TextBox 1143">
            <a:extLst>
              <a:ext uri="{FF2B5EF4-FFF2-40B4-BE49-F238E27FC236}">
                <a16:creationId xmlns:a16="http://schemas.microsoft.com/office/drawing/2014/main" id="{6C5B143F-0A75-9BBD-EC26-277F3940F3FE}"/>
              </a:ext>
            </a:extLst>
          </p:cNvPr>
          <p:cNvSpPr txBox="1"/>
          <p:nvPr/>
        </p:nvSpPr>
        <p:spPr>
          <a:xfrm>
            <a:off x="32452960" y="29964013"/>
            <a:ext cx="331298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Multi-Soil Adaptability</a:t>
            </a:r>
          </a:p>
        </p:txBody>
      </p:sp>
      <p:sp>
        <p:nvSpPr>
          <p:cNvPr id="1146" name="TextBox 1145">
            <a:extLst>
              <a:ext uri="{FF2B5EF4-FFF2-40B4-BE49-F238E27FC236}">
                <a16:creationId xmlns:a16="http://schemas.microsoft.com/office/drawing/2014/main" id="{85A2FA62-6031-9BD9-0704-5ED4C74308DA}"/>
              </a:ext>
            </a:extLst>
          </p:cNvPr>
          <p:cNvSpPr txBox="1"/>
          <p:nvPr/>
        </p:nvSpPr>
        <p:spPr>
          <a:xfrm>
            <a:off x="32452960" y="30384759"/>
            <a:ext cx="466432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Motor speed control knob for torque control</a:t>
            </a:r>
          </a:p>
        </p:txBody>
      </p:sp>
      <p:pic>
        <p:nvPicPr>
          <p:cNvPr id="1148" name="Graphic 1147" descr="Plugged Unplugged with solid fill">
            <a:extLst>
              <a:ext uri="{FF2B5EF4-FFF2-40B4-BE49-F238E27FC236}">
                <a16:creationId xmlns:a16="http://schemas.microsoft.com/office/drawing/2014/main" id="{3AB6FAF3-3D7E-5D23-1587-8AD8EC5B8CD0}"/>
              </a:ext>
            </a:extLst>
          </p:cNvPr>
          <p:cNvPicPr>
            <a:picLocks noChangeAspect="1"/>
          </p:cNvPicPr>
          <p:nvPr/>
        </p:nvPicPr>
        <p:blipFill>
          <a:blip r:embed="rId88">
            <a:extLst>
              <a:ext uri="{96DAC541-7B7A-43D3-8B79-37D633B846F1}">
                <asvg:svgBlip xmlns:asvg="http://schemas.microsoft.com/office/drawing/2016/SVG/main" r:embed="rId89"/>
              </a:ext>
            </a:extLst>
          </a:blip>
          <a:stretch>
            <a:fillRect/>
          </a:stretch>
        </p:blipFill>
        <p:spPr>
          <a:xfrm>
            <a:off x="36558311" y="28657952"/>
            <a:ext cx="914400" cy="914400"/>
          </a:xfrm>
          <a:prstGeom prst="rect">
            <a:avLst/>
          </a:prstGeom>
        </p:spPr>
      </p:pic>
      <p:sp>
        <p:nvSpPr>
          <p:cNvPr id="1149" name="TextBox 1148">
            <a:extLst>
              <a:ext uri="{FF2B5EF4-FFF2-40B4-BE49-F238E27FC236}">
                <a16:creationId xmlns:a16="http://schemas.microsoft.com/office/drawing/2014/main" id="{9F074F56-4823-EF64-176C-EA6B1ECBF9E9}"/>
              </a:ext>
            </a:extLst>
          </p:cNvPr>
          <p:cNvSpPr txBox="1"/>
          <p:nvPr/>
        </p:nvSpPr>
        <p:spPr>
          <a:xfrm>
            <a:off x="37562306" y="28746547"/>
            <a:ext cx="4936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Plug &amp; Play Modular Sensors</a:t>
            </a:r>
          </a:p>
        </p:txBody>
      </p:sp>
      <p:sp>
        <p:nvSpPr>
          <p:cNvPr id="1150" name="TextBox 1149">
            <a:extLst>
              <a:ext uri="{FF2B5EF4-FFF2-40B4-BE49-F238E27FC236}">
                <a16:creationId xmlns:a16="http://schemas.microsoft.com/office/drawing/2014/main" id="{C8169C45-B0AE-4518-FF67-A6009FFF8211}"/>
              </a:ext>
            </a:extLst>
          </p:cNvPr>
          <p:cNvSpPr txBox="1"/>
          <p:nvPr/>
        </p:nvSpPr>
        <p:spPr>
          <a:xfrm>
            <a:off x="37562307" y="29172242"/>
            <a:ext cx="56238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Attach/detach multiple sensors for testing (Modular)</a:t>
            </a:r>
          </a:p>
        </p:txBody>
      </p:sp>
      <p:pic>
        <p:nvPicPr>
          <p:cNvPr id="1152" name="Graphic 1151" descr="Syncing cloud with solid fill">
            <a:extLst>
              <a:ext uri="{FF2B5EF4-FFF2-40B4-BE49-F238E27FC236}">
                <a16:creationId xmlns:a16="http://schemas.microsoft.com/office/drawing/2014/main" id="{CA7859BA-2967-801C-DD4F-AB8814F89CDD}"/>
              </a:ext>
            </a:extLst>
          </p:cNvPr>
          <p:cNvPicPr>
            <a:picLocks noChangeAspect="1"/>
          </p:cNvPicPr>
          <p:nvPr/>
        </p:nvPicPr>
        <p:blipFill>
          <a:blip r:embed="rId90">
            <a:extLst>
              <a:ext uri="{96DAC541-7B7A-43D3-8B79-37D633B846F1}">
                <asvg:svgBlip xmlns:asvg="http://schemas.microsoft.com/office/drawing/2016/SVG/main" r:embed="rId91"/>
              </a:ext>
            </a:extLst>
          </a:blip>
          <a:stretch>
            <a:fillRect/>
          </a:stretch>
        </p:blipFill>
        <p:spPr>
          <a:xfrm>
            <a:off x="36767420" y="29978885"/>
            <a:ext cx="914400" cy="914400"/>
          </a:xfrm>
          <a:prstGeom prst="rect">
            <a:avLst/>
          </a:prstGeom>
        </p:spPr>
      </p:pic>
      <p:sp>
        <p:nvSpPr>
          <p:cNvPr id="1153" name="TextBox 1152">
            <a:extLst>
              <a:ext uri="{FF2B5EF4-FFF2-40B4-BE49-F238E27FC236}">
                <a16:creationId xmlns:a16="http://schemas.microsoft.com/office/drawing/2014/main" id="{38CB16DA-D2D9-C93A-7547-2CFB5F4CC9C8}"/>
              </a:ext>
            </a:extLst>
          </p:cNvPr>
          <p:cNvSpPr txBox="1"/>
          <p:nvPr/>
        </p:nvSpPr>
        <p:spPr>
          <a:xfrm>
            <a:off x="37669891" y="29989208"/>
            <a:ext cx="49369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/>
              <a:t>Connectivity &amp; Analytics </a:t>
            </a:r>
          </a:p>
        </p:txBody>
      </p:sp>
      <p:sp>
        <p:nvSpPr>
          <p:cNvPr id="1162" name="TextBox 1161">
            <a:extLst>
              <a:ext uri="{FF2B5EF4-FFF2-40B4-BE49-F238E27FC236}">
                <a16:creationId xmlns:a16="http://schemas.microsoft.com/office/drawing/2014/main" id="{68603FDD-29DB-7E83-E05D-D983410C0D19}"/>
              </a:ext>
            </a:extLst>
          </p:cNvPr>
          <p:cNvSpPr txBox="1"/>
          <p:nvPr/>
        </p:nvSpPr>
        <p:spPr>
          <a:xfrm>
            <a:off x="37681820" y="30409650"/>
            <a:ext cx="54511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Bluetooth communication for real-time data and additional predictions/recommendation analytics</a:t>
            </a:r>
          </a:p>
        </p:txBody>
      </p:sp>
      <p:pic>
        <p:nvPicPr>
          <p:cNvPr id="36" name="Picture 2">
            <a:extLst>
              <a:ext uri="{FF2B5EF4-FFF2-40B4-BE49-F238E27FC236}">
                <a16:creationId xmlns:a16="http://schemas.microsoft.com/office/drawing/2014/main" id="{70792B34-6568-6402-C19D-FC7198C75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28516" y="20530957"/>
            <a:ext cx="3312301" cy="2292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146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2463</TotalTime>
  <Words>1004</Words>
  <Application>Microsoft Office PowerPoint</Application>
  <PresentationFormat>Custom</PresentationFormat>
  <Paragraphs>174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Acumin Pro</vt:lpstr>
      <vt:lpstr>Aptos</vt:lpstr>
      <vt:lpstr>Arial</vt:lpstr>
      <vt:lpstr>Calibri</vt:lpstr>
      <vt:lpstr>Calibri Light</vt:lpstr>
      <vt:lpstr>Cambria Math</vt:lpstr>
      <vt:lpstr>Helvetica</vt:lpstr>
      <vt:lpstr>Wingdings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Iyer, Sankaran Suresh</cp:lastModifiedBy>
  <cp:revision>22</cp:revision>
  <dcterms:created xsi:type="dcterms:W3CDTF">2018-11-02T12:11:02Z</dcterms:created>
  <dcterms:modified xsi:type="dcterms:W3CDTF">2025-04-16T02:59:27Z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7606f69-b0ae-4874-be30-7d43a3c7be10_Enabled">
    <vt:lpwstr>true</vt:lpwstr>
  </property>
  <property fmtid="{D5CDD505-2E9C-101B-9397-08002B2CF9AE}" pid="3" name="MSIP_Label_f7606f69-b0ae-4874-be30-7d43a3c7be10_SetDate">
    <vt:lpwstr>2025-04-07T11:30:47Z</vt:lpwstr>
  </property>
  <property fmtid="{D5CDD505-2E9C-101B-9397-08002B2CF9AE}" pid="4" name="MSIP_Label_f7606f69-b0ae-4874-be30-7d43a3c7be10_Method">
    <vt:lpwstr>Standard</vt:lpwstr>
  </property>
  <property fmtid="{D5CDD505-2E9C-101B-9397-08002B2CF9AE}" pid="5" name="MSIP_Label_f7606f69-b0ae-4874-be30-7d43a3c7be10_Name">
    <vt:lpwstr>defa4170-0d19-0005-0001-bc88714345d2</vt:lpwstr>
  </property>
  <property fmtid="{D5CDD505-2E9C-101B-9397-08002B2CF9AE}" pid="6" name="MSIP_Label_f7606f69-b0ae-4874-be30-7d43a3c7be10_SiteId">
    <vt:lpwstr>4130bd39-7c53-419c-b1e5-8758d6d63f21</vt:lpwstr>
  </property>
  <property fmtid="{D5CDD505-2E9C-101B-9397-08002B2CF9AE}" pid="7" name="MSIP_Label_f7606f69-b0ae-4874-be30-7d43a3c7be10_ActionId">
    <vt:lpwstr>32ce94ab-aa34-4ba8-88d9-5546dfcec645</vt:lpwstr>
  </property>
  <property fmtid="{D5CDD505-2E9C-101B-9397-08002B2CF9AE}" pid="8" name="MSIP_Label_f7606f69-b0ae-4874-be30-7d43a3c7be10_ContentBits">
    <vt:lpwstr>0</vt:lpwstr>
  </property>
  <property fmtid="{D5CDD505-2E9C-101B-9397-08002B2CF9AE}" pid="9" name="MSIP_Label_f7606f69-b0ae-4874-be30-7d43a3c7be10_Tag">
    <vt:lpwstr>10, 3, 0, 1</vt:lpwstr>
  </property>
</Properties>
</file>